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  <p:sldMasterId id="2147483705" r:id="rId5"/>
    <p:sldMasterId id="2147483724" r:id="rId6"/>
    <p:sldMasterId id="2147483743" r:id="rId7"/>
    <p:sldMasterId id="2147483762" r:id="rId8"/>
  </p:sldMasterIdLst>
  <p:notesMasterIdLst>
    <p:notesMasterId r:id="rId11"/>
  </p:notesMasterIdLst>
  <p:sldIdLst>
    <p:sldId id="260" r:id="rId9"/>
    <p:sldId id="313" r:id="rId10"/>
    <p:sldId id="264" r:id="rId12"/>
    <p:sldId id="334" r:id="rId13"/>
    <p:sldId id="335" r:id="rId14"/>
    <p:sldId id="336" r:id="rId15"/>
    <p:sldId id="337" r:id="rId16"/>
    <p:sldId id="267" r:id="rId17"/>
    <p:sldId id="288" r:id="rId18"/>
    <p:sldId id="289" r:id="rId19"/>
    <p:sldId id="310" r:id="rId20"/>
    <p:sldId id="338" r:id="rId21"/>
    <p:sldId id="311" r:id="rId22"/>
    <p:sldId id="302" r:id="rId23"/>
    <p:sldId id="339" r:id="rId24"/>
    <p:sldId id="340" r:id="rId25"/>
    <p:sldId id="270" r:id="rId26"/>
    <p:sldId id="266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7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6DB"/>
    <a:srgbClr val="13227A"/>
    <a:srgbClr val="6527BE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17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gs" Target="tags/tag1067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.jpeg"/><Relationship Id="rId6" Type="http://schemas.openxmlformats.org/officeDocument/2006/relationships/tags" Target="../tags/tag715.xml"/><Relationship Id="rId5" Type="http://schemas.openxmlformats.org/officeDocument/2006/relationships/tags" Target="../tags/tag714.xml"/><Relationship Id="rId4" Type="http://schemas.openxmlformats.org/officeDocument/2006/relationships/tags" Target="../tags/tag713.xml"/><Relationship Id="rId3" Type="http://schemas.openxmlformats.org/officeDocument/2006/relationships/tags" Target="../tags/tag712.xml"/><Relationship Id="rId2" Type="http://schemas.openxmlformats.org/officeDocument/2006/relationships/tags" Target="../tags/tag711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723.xml"/><Relationship Id="rId8" Type="http://schemas.openxmlformats.org/officeDocument/2006/relationships/tags" Target="../tags/tag722.xml"/><Relationship Id="rId7" Type="http://schemas.openxmlformats.org/officeDocument/2006/relationships/tags" Target="../tags/tag721.xml"/><Relationship Id="rId6" Type="http://schemas.openxmlformats.org/officeDocument/2006/relationships/tags" Target="../tags/tag720.xml"/><Relationship Id="rId5" Type="http://schemas.openxmlformats.org/officeDocument/2006/relationships/tags" Target="../tags/tag719.xml"/><Relationship Id="rId4" Type="http://schemas.openxmlformats.org/officeDocument/2006/relationships/tags" Target="../tags/tag718.xml"/><Relationship Id="rId3" Type="http://schemas.openxmlformats.org/officeDocument/2006/relationships/tags" Target="../tags/tag717.xml"/><Relationship Id="rId2" Type="http://schemas.openxmlformats.org/officeDocument/2006/relationships/tags" Target="../tags/tag716.xml"/><Relationship Id="rId10" Type="http://schemas.openxmlformats.org/officeDocument/2006/relationships/tags" Target="../tags/tag724.xml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6" Type="http://schemas.openxmlformats.org/officeDocument/2006/relationships/tags" Target="../tags/tag728.xml"/><Relationship Id="rId5" Type="http://schemas.openxmlformats.org/officeDocument/2006/relationships/tags" Target="../tags/tag727.xml"/><Relationship Id="rId4" Type="http://schemas.openxmlformats.org/officeDocument/2006/relationships/tags" Target="../tags/tag726.xml"/><Relationship Id="rId3" Type="http://schemas.openxmlformats.org/officeDocument/2006/relationships/tags" Target="../tags/tag725.xml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tags" Target="../tags/tag734.xml"/><Relationship Id="rId7" Type="http://schemas.openxmlformats.org/officeDocument/2006/relationships/tags" Target="../tags/tag733.xml"/><Relationship Id="rId6" Type="http://schemas.openxmlformats.org/officeDocument/2006/relationships/tags" Target="../tags/tag732.xml"/><Relationship Id="rId5" Type="http://schemas.openxmlformats.org/officeDocument/2006/relationships/tags" Target="../tags/tag731.xml"/><Relationship Id="rId4" Type="http://schemas.openxmlformats.org/officeDocument/2006/relationships/tags" Target="../tags/tag730.xml"/><Relationship Id="rId3" Type="http://schemas.openxmlformats.org/officeDocument/2006/relationships/tags" Target="../tags/tag729.xml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741.xml"/><Relationship Id="rId8" Type="http://schemas.openxmlformats.org/officeDocument/2006/relationships/tags" Target="../tags/tag740.xml"/><Relationship Id="rId7" Type="http://schemas.openxmlformats.org/officeDocument/2006/relationships/tags" Target="../tags/tag739.xml"/><Relationship Id="rId6" Type="http://schemas.openxmlformats.org/officeDocument/2006/relationships/tags" Target="../tags/tag738.xml"/><Relationship Id="rId5" Type="http://schemas.openxmlformats.org/officeDocument/2006/relationships/tags" Target="../tags/tag737.xml"/><Relationship Id="rId4" Type="http://schemas.openxmlformats.org/officeDocument/2006/relationships/tags" Target="../tags/tag736.xml"/><Relationship Id="rId3" Type="http://schemas.openxmlformats.org/officeDocument/2006/relationships/tags" Target="../tags/tag735.xml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tags" Target="../tags/tag748.xml"/><Relationship Id="rId8" Type="http://schemas.openxmlformats.org/officeDocument/2006/relationships/tags" Target="../tags/tag747.xml"/><Relationship Id="rId7" Type="http://schemas.openxmlformats.org/officeDocument/2006/relationships/tags" Target="../tags/tag746.xml"/><Relationship Id="rId6" Type="http://schemas.openxmlformats.org/officeDocument/2006/relationships/tags" Target="../tags/tag745.xml"/><Relationship Id="rId5" Type="http://schemas.openxmlformats.org/officeDocument/2006/relationships/tags" Target="../tags/tag744.xml"/><Relationship Id="rId4" Type="http://schemas.openxmlformats.org/officeDocument/2006/relationships/tags" Target="../tags/tag743.xml"/><Relationship Id="rId3" Type="http://schemas.openxmlformats.org/officeDocument/2006/relationships/tags" Target="../tags/tag742.xml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9" Type="http://schemas.openxmlformats.org/officeDocument/2006/relationships/tags" Target="../tags/tag755.xml"/><Relationship Id="rId8" Type="http://schemas.openxmlformats.org/officeDocument/2006/relationships/tags" Target="../tags/tag754.xml"/><Relationship Id="rId7" Type="http://schemas.openxmlformats.org/officeDocument/2006/relationships/tags" Target="../tags/tag753.xml"/><Relationship Id="rId6" Type="http://schemas.openxmlformats.org/officeDocument/2006/relationships/tags" Target="../tags/tag752.xml"/><Relationship Id="rId5" Type="http://schemas.openxmlformats.org/officeDocument/2006/relationships/tags" Target="../tags/tag751.xml"/><Relationship Id="rId4" Type="http://schemas.openxmlformats.org/officeDocument/2006/relationships/tags" Target="../tags/tag750.xml"/><Relationship Id="rId3" Type="http://schemas.openxmlformats.org/officeDocument/2006/relationships/tags" Target="../tags/tag749.xml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tags" Target="../tags/tag762.xml"/><Relationship Id="rId8" Type="http://schemas.openxmlformats.org/officeDocument/2006/relationships/tags" Target="../tags/tag761.xml"/><Relationship Id="rId7" Type="http://schemas.openxmlformats.org/officeDocument/2006/relationships/tags" Target="../tags/tag760.xml"/><Relationship Id="rId6" Type="http://schemas.openxmlformats.org/officeDocument/2006/relationships/tags" Target="../tags/tag759.xml"/><Relationship Id="rId5" Type="http://schemas.openxmlformats.org/officeDocument/2006/relationships/tags" Target="../tags/tag758.xml"/><Relationship Id="rId4" Type="http://schemas.openxmlformats.org/officeDocument/2006/relationships/tags" Target="../tags/tag757.xml"/><Relationship Id="rId3" Type="http://schemas.openxmlformats.org/officeDocument/2006/relationships/tags" Target="../tags/tag756.xml"/><Relationship Id="rId2" Type="http://schemas.openxmlformats.org/officeDocument/2006/relationships/image" Target="../media/image33.jpeg"/><Relationship Id="rId11" Type="http://schemas.openxmlformats.org/officeDocument/2006/relationships/tags" Target="../tags/tag764.xml"/><Relationship Id="rId10" Type="http://schemas.openxmlformats.org/officeDocument/2006/relationships/tags" Target="../tags/tag763.xml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tags" Target="../tags/tag770.xml"/><Relationship Id="rId7" Type="http://schemas.openxmlformats.org/officeDocument/2006/relationships/tags" Target="../tags/tag769.xml"/><Relationship Id="rId6" Type="http://schemas.openxmlformats.org/officeDocument/2006/relationships/tags" Target="../tags/tag768.xml"/><Relationship Id="rId5" Type="http://schemas.openxmlformats.org/officeDocument/2006/relationships/tags" Target="../tags/tag767.xml"/><Relationship Id="rId4" Type="http://schemas.openxmlformats.org/officeDocument/2006/relationships/tags" Target="../tags/tag766.xml"/><Relationship Id="rId3" Type="http://schemas.openxmlformats.org/officeDocument/2006/relationships/tags" Target="../tags/tag765.xml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tags" Target="../tags/tag782.xml"/><Relationship Id="rId7" Type="http://schemas.openxmlformats.org/officeDocument/2006/relationships/tags" Target="../tags/tag781.xml"/><Relationship Id="rId6" Type="http://schemas.openxmlformats.org/officeDocument/2006/relationships/tags" Target="../tags/tag780.xml"/><Relationship Id="rId5" Type="http://schemas.openxmlformats.org/officeDocument/2006/relationships/tags" Target="../tags/tag779.xml"/><Relationship Id="rId4" Type="http://schemas.openxmlformats.org/officeDocument/2006/relationships/tags" Target="../tags/tag778.xml"/><Relationship Id="rId3" Type="http://schemas.openxmlformats.org/officeDocument/2006/relationships/tags" Target="../tags/tag777.xml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tags" Target="../tags/tag789.xml"/><Relationship Id="rId8" Type="http://schemas.openxmlformats.org/officeDocument/2006/relationships/tags" Target="../tags/tag788.xml"/><Relationship Id="rId7" Type="http://schemas.openxmlformats.org/officeDocument/2006/relationships/tags" Target="../tags/tag787.xml"/><Relationship Id="rId6" Type="http://schemas.openxmlformats.org/officeDocument/2006/relationships/tags" Target="../tags/tag786.xml"/><Relationship Id="rId5" Type="http://schemas.openxmlformats.org/officeDocument/2006/relationships/tags" Target="../tags/tag785.xml"/><Relationship Id="rId4" Type="http://schemas.openxmlformats.org/officeDocument/2006/relationships/tags" Target="../tags/tag784.xml"/><Relationship Id="rId3" Type="http://schemas.openxmlformats.org/officeDocument/2006/relationships/image" Target="../media/image35.jpeg"/><Relationship Id="rId2" Type="http://schemas.openxmlformats.org/officeDocument/2006/relationships/tags" Target="../tags/tag783.xm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tags" Target="../tags/tag796.xml"/><Relationship Id="rId8" Type="http://schemas.openxmlformats.org/officeDocument/2006/relationships/tags" Target="../tags/tag795.xml"/><Relationship Id="rId7" Type="http://schemas.openxmlformats.org/officeDocument/2006/relationships/tags" Target="../tags/tag794.xml"/><Relationship Id="rId6" Type="http://schemas.openxmlformats.org/officeDocument/2006/relationships/tags" Target="../tags/tag793.xml"/><Relationship Id="rId5" Type="http://schemas.openxmlformats.org/officeDocument/2006/relationships/tags" Target="../tags/tag792.xml"/><Relationship Id="rId4" Type="http://schemas.openxmlformats.org/officeDocument/2006/relationships/tags" Target="../tags/tag791.xml"/><Relationship Id="rId3" Type="http://schemas.openxmlformats.org/officeDocument/2006/relationships/tags" Target="../tags/tag790.xml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tags" Target="../tags/tag803.xml"/><Relationship Id="rId8" Type="http://schemas.openxmlformats.org/officeDocument/2006/relationships/tags" Target="../tags/tag802.xml"/><Relationship Id="rId7" Type="http://schemas.openxmlformats.org/officeDocument/2006/relationships/tags" Target="../tags/tag801.xml"/><Relationship Id="rId6" Type="http://schemas.openxmlformats.org/officeDocument/2006/relationships/tags" Target="../tags/tag800.xml"/><Relationship Id="rId5" Type="http://schemas.openxmlformats.org/officeDocument/2006/relationships/tags" Target="../tags/tag799.xml"/><Relationship Id="rId4" Type="http://schemas.openxmlformats.org/officeDocument/2006/relationships/tags" Target="../tags/tag798.xml"/><Relationship Id="rId3" Type="http://schemas.openxmlformats.org/officeDocument/2006/relationships/image" Target="../media/image35.jpeg"/><Relationship Id="rId2" Type="http://schemas.openxmlformats.org/officeDocument/2006/relationships/tags" Target="../tags/tag797.xml"/><Relationship Id="rId10" Type="http://schemas.openxmlformats.org/officeDocument/2006/relationships/tags" Target="../tags/tag804.xml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tags" Target="../tags/tag811.xml"/><Relationship Id="rId8" Type="http://schemas.openxmlformats.org/officeDocument/2006/relationships/tags" Target="../tags/tag810.xml"/><Relationship Id="rId7" Type="http://schemas.openxmlformats.org/officeDocument/2006/relationships/tags" Target="../tags/tag809.xml"/><Relationship Id="rId6" Type="http://schemas.openxmlformats.org/officeDocument/2006/relationships/tags" Target="../tags/tag808.xml"/><Relationship Id="rId5" Type="http://schemas.openxmlformats.org/officeDocument/2006/relationships/tags" Target="../tags/tag807.xml"/><Relationship Id="rId4" Type="http://schemas.openxmlformats.org/officeDocument/2006/relationships/tags" Target="../tags/tag806.xml"/><Relationship Id="rId3" Type="http://schemas.openxmlformats.org/officeDocument/2006/relationships/image" Target="../media/image35.jpeg"/><Relationship Id="rId2" Type="http://schemas.openxmlformats.org/officeDocument/2006/relationships/tags" Target="../tags/tag805.xml"/><Relationship Id="rId12" Type="http://schemas.openxmlformats.org/officeDocument/2006/relationships/tags" Target="../tags/tag814.xml"/><Relationship Id="rId11" Type="http://schemas.openxmlformats.org/officeDocument/2006/relationships/tags" Target="../tags/tag813.xml"/><Relationship Id="rId10" Type="http://schemas.openxmlformats.org/officeDocument/2006/relationships/tags" Target="../tags/tag812.xml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tags" Target="../tags/tag820.xml"/><Relationship Id="rId7" Type="http://schemas.openxmlformats.org/officeDocument/2006/relationships/tags" Target="../tags/tag819.xml"/><Relationship Id="rId6" Type="http://schemas.openxmlformats.org/officeDocument/2006/relationships/tags" Target="../tags/tag818.xml"/><Relationship Id="rId5" Type="http://schemas.openxmlformats.org/officeDocument/2006/relationships/tags" Target="../tags/tag817.xml"/><Relationship Id="rId4" Type="http://schemas.openxmlformats.org/officeDocument/2006/relationships/tags" Target="../tags/tag816.xml"/><Relationship Id="rId3" Type="http://schemas.openxmlformats.org/officeDocument/2006/relationships/tags" Target="../tags/tag815.xml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7" Type="http://schemas.openxmlformats.org/officeDocument/2006/relationships/tags" Target="../tags/tag825.xml"/><Relationship Id="rId6" Type="http://schemas.openxmlformats.org/officeDocument/2006/relationships/tags" Target="../tags/tag824.xml"/><Relationship Id="rId5" Type="http://schemas.openxmlformats.org/officeDocument/2006/relationships/tags" Target="../tags/tag823.xml"/><Relationship Id="rId4" Type="http://schemas.openxmlformats.org/officeDocument/2006/relationships/tags" Target="../tags/tag822.xml"/><Relationship Id="rId3" Type="http://schemas.openxmlformats.org/officeDocument/2006/relationships/image" Target="../media/image35.jpeg"/><Relationship Id="rId2" Type="http://schemas.openxmlformats.org/officeDocument/2006/relationships/tags" Target="../tags/tag821.xml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tags" Target="../tags/tag832.xml"/><Relationship Id="rId8" Type="http://schemas.openxmlformats.org/officeDocument/2006/relationships/tags" Target="../tags/tag831.xml"/><Relationship Id="rId7" Type="http://schemas.openxmlformats.org/officeDocument/2006/relationships/tags" Target="../tags/tag830.xml"/><Relationship Id="rId6" Type="http://schemas.openxmlformats.org/officeDocument/2006/relationships/tags" Target="../tags/tag829.xml"/><Relationship Id="rId5" Type="http://schemas.openxmlformats.org/officeDocument/2006/relationships/tags" Target="../tags/tag828.xml"/><Relationship Id="rId4" Type="http://schemas.openxmlformats.org/officeDocument/2006/relationships/tags" Target="../tags/tag827.xml"/><Relationship Id="rId3" Type="http://schemas.openxmlformats.org/officeDocument/2006/relationships/image" Target="../media/image35.jpeg"/><Relationship Id="rId2" Type="http://schemas.openxmlformats.org/officeDocument/2006/relationships/tags" Target="../tags/tag826.xml"/><Relationship Id="rId10" Type="http://schemas.openxmlformats.org/officeDocument/2006/relationships/tags" Target="../tags/tag833.xml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tags" Target="../tags/tag840.xml"/><Relationship Id="rId8" Type="http://schemas.openxmlformats.org/officeDocument/2006/relationships/tags" Target="../tags/tag839.xml"/><Relationship Id="rId7" Type="http://schemas.openxmlformats.org/officeDocument/2006/relationships/tags" Target="../tags/tag838.xml"/><Relationship Id="rId6" Type="http://schemas.openxmlformats.org/officeDocument/2006/relationships/tags" Target="../tags/tag837.xml"/><Relationship Id="rId5" Type="http://schemas.openxmlformats.org/officeDocument/2006/relationships/tags" Target="../tags/tag836.xml"/><Relationship Id="rId4" Type="http://schemas.openxmlformats.org/officeDocument/2006/relationships/tags" Target="../tags/tag835.xml"/><Relationship Id="rId3" Type="http://schemas.openxmlformats.org/officeDocument/2006/relationships/image" Target="../media/image35.jpeg"/><Relationship Id="rId2" Type="http://schemas.openxmlformats.org/officeDocument/2006/relationships/tags" Target="../tags/tag834.xml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tags" Target="../tags/tag846.xml"/><Relationship Id="rId7" Type="http://schemas.openxmlformats.org/officeDocument/2006/relationships/tags" Target="../tags/tag845.xml"/><Relationship Id="rId6" Type="http://schemas.openxmlformats.org/officeDocument/2006/relationships/tags" Target="../tags/tag844.xml"/><Relationship Id="rId5" Type="http://schemas.openxmlformats.org/officeDocument/2006/relationships/tags" Target="../tags/tag843.xml"/><Relationship Id="rId4" Type="http://schemas.openxmlformats.org/officeDocument/2006/relationships/tags" Target="../tags/tag842.xml"/><Relationship Id="rId3" Type="http://schemas.openxmlformats.org/officeDocument/2006/relationships/image" Target="../media/image35.jpeg"/><Relationship Id="rId2" Type="http://schemas.openxmlformats.org/officeDocument/2006/relationships/tags" Target="../tags/tag841.xml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tags" Target="../tags/tag852.xml"/><Relationship Id="rId7" Type="http://schemas.openxmlformats.org/officeDocument/2006/relationships/tags" Target="../tags/tag851.xml"/><Relationship Id="rId6" Type="http://schemas.openxmlformats.org/officeDocument/2006/relationships/tags" Target="../tags/tag850.xml"/><Relationship Id="rId5" Type="http://schemas.openxmlformats.org/officeDocument/2006/relationships/tags" Target="../tags/tag849.xml"/><Relationship Id="rId4" Type="http://schemas.openxmlformats.org/officeDocument/2006/relationships/tags" Target="../tags/tag848.xml"/><Relationship Id="rId3" Type="http://schemas.openxmlformats.org/officeDocument/2006/relationships/tags" Target="../tags/tag847.xml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tags" Target="../tags/tag858.xml"/><Relationship Id="rId7" Type="http://schemas.openxmlformats.org/officeDocument/2006/relationships/tags" Target="../tags/tag857.xml"/><Relationship Id="rId6" Type="http://schemas.openxmlformats.org/officeDocument/2006/relationships/tags" Target="../tags/tag856.xml"/><Relationship Id="rId5" Type="http://schemas.openxmlformats.org/officeDocument/2006/relationships/tags" Target="../tags/tag855.xml"/><Relationship Id="rId4" Type="http://schemas.openxmlformats.org/officeDocument/2006/relationships/tags" Target="../tags/tag854.xml"/><Relationship Id="rId3" Type="http://schemas.openxmlformats.org/officeDocument/2006/relationships/image" Target="../media/image35.jpeg"/><Relationship Id="rId2" Type="http://schemas.openxmlformats.org/officeDocument/2006/relationships/tags" Target="../tags/tag853.xml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tags" Target="../tags/tag865.xml"/><Relationship Id="rId8" Type="http://schemas.openxmlformats.org/officeDocument/2006/relationships/tags" Target="../tags/tag864.xml"/><Relationship Id="rId7" Type="http://schemas.openxmlformats.org/officeDocument/2006/relationships/tags" Target="../tags/tag863.xml"/><Relationship Id="rId6" Type="http://schemas.openxmlformats.org/officeDocument/2006/relationships/tags" Target="../tags/tag862.xml"/><Relationship Id="rId5" Type="http://schemas.openxmlformats.org/officeDocument/2006/relationships/tags" Target="../tags/tag861.xml"/><Relationship Id="rId4" Type="http://schemas.openxmlformats.org/officeDocument/2006/relationships/tags" Target="../tags/tag860.xml"/><Relationship Id="rId3" Type="http://schemas.openxmlformats.org/officeDocument/2006/relationships/image" Target="../media/image35.jpeg"/><Relationship Id="rId2" Type="http://schemas.openxmlformats.org/officeDocument/2006/relationships/tags" Target="../tags/tag859.xml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tags" Target="../tags/tag872.xml"/><Relationship Id="rId8" Type="http://schemas.openxmlformats.org/officeDocument/2006/relationships/tags" Target="../tags/tag871.xml"/><Relationship Id="rId7" Type="http://schemas.openxmlformats.org/officeDocument/2006/relationships/tags" Target="../tags/tag870.xml"/><Relationship Id="rId6" Type="http://schemas.openxmlformats.org/officeDocument/2006/relationships/tags" Target="../tags/tag869.xml"/><Relationship Id="rId5" Type="http://schemas.openxmlformats.org/officeDocument/2006/relationships/tags" Target="../tags/tag868.xml"/><Relationship Id="rId4" Type="http://schemas.openxmlformats.org/officeDocument/2006/relationships/tags" Target="../tags/tag867.xml"/><Relationship Id="rId3" Type="http://schemas.openxmlformats.org/officeDocument/2006/relationships/image" Target="../media/image35.jpeg"/><Relationship Id="rId2" Type="http://schemas.openxmlformats.org/officeDocument/2006/relationships/tags" Target="../tags/tag866.xml"/><Relationship Id="rId11" Type="http://schemas.openxmlformats.org/officeDocument/2006/relationships/tags" Target="../tags/tag874.xml"/><Relationship Id="rId10" Type="http://schemas.openxmlformats.org/officeDocument/2006/relationships/tags" Target="../tags/tag873.xml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tags" Target="../tags/tag881.xml"/><Relationship Id="rId8" Type="http://schemas.openxmlformats.org/officeDocument/2006/relationships/tags" Target="../tags/tag880.xml"/><Relationship Id="rId7" Type="http://schemas.openxmlformats.org/officeDocument/2006/relationships/tags" Target="../tags/tag879.xml"/><Relationship Id="rId6" Type="http://schemas.openxmlformats.org/officeDocument/2006/relationships/tags" Target="../tags/tag878.xml"/><Relationship Id="rId5" Type="http://schemas.openxmlformats.org/officeDocument/2006/relationships/tags" Target="../tags/tag877.xml"/><Relationship Id="rId4" Type="http://schemas.openxmlformats.org/officeDocument/2006/relationships/tags" Target="../tags/tag876.xml"/><Relationship Id="rId3" Type="http://schemas.openxmlformats.org/officeDocument/2006/relationships/image" Target="../media/image35.jpeg"/><Relationship Id="rId2" Type="http://schemas.openxmlformats.org/officeDocument/2006/relationships/tags" Target="../tags/tag875.xml"/><Relationship Id="rId11" Type="http://schemas.openxmlformats.org/officeDocument/2006/relationships/tags" Target="../tags/tag883.xml"/><Relationship Id="rId10" Type="http://schemas.openxmlformats.org/officeDocument/2006/relationships/tags" Target="../tags/tag882.xml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tags" Target="../tags/tag890.xml"/><Relationship Id="rId8" Type="http://schemas.openxmlformats.org/officeDocument/2006/relationships/tags" Target="../tags/tag889.xml"/><Relationship Id="rId7" Type="http://schemas.openxmlformats.org/officeDocument/2006/relationships/tags" Target="../tags/tag888.xml"/><Relationship Id="rId6" Type="http://schemas.openxmlformats.org/officeDocument/2006/relationships/tags" Target="../tags/tag887.xml"/><Relationship Id="rId5" Type="http://schemas.openxmlformats.org/officeDocument/2006/relationships/tags" Target="../tags/tag886.xml"/><Relationship Id="rId4" Type="http://schemas.openxmlformats.org/officeDocument/2006/relationships/tags" Target="../tags/tag885.xml"/><Relationship Id="rId3" Type="http://schemas.openxmlformats.org/officeDocument/2006/relationships/image" Target="../media/image35.jpeg"/><Relationship Id="rId2" Type="http://schemas.openxmlformats.org/officeDocument/2006/relationships/tags" Target="../tags/tag884.xml"/><Relationship Id="rId11" Type="http://schemas.openxmlformats.org/officeDocument/2006/relationships/tags" Target="../tags/tag892.xml"/><Relationship Id="rId10" Type="http://schemas.openxmlformats.org/officeDocument/2006/relationships/tags" Target="../tags/tag891.xml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tags" Target="../tags/tag899.xml"/><Relationship Id="rId8" Type="http://schemas.openxmlformats.org/officeDocument/2006/relationships/tags" Target="../tags/tag898.xml"/><Relationship Id="rId7" Type="http://schemas.openxmlformats.org/officeDocument/2006/relationships/tags" Target="../tags/tag897.xml"/><Relationship Id="rId6" Type="http://schemas.openxmlformats.org/officeDocument/2006/relationships/tags" Target="../tags/tag896.xml"/><Relationship Id="rId5" Type="http://schemas.openxmlformats.org/officeDocument/2006/relationships/tags" Target="../tags/tag895.xml"/><Relationship Id="rId4" Type="http://schemas.openxmlformats.org/officeDocument/2006/relationships/tags" Target="../tags/tag894.xml"/><Relationship Id="rId3" Type="http://schemas.openxmlformats.org/officeDocument/2006/relationships/image" Target="../media/image35.jpeg"/><Relationship Id="rId2" Type="http://schemas.openxmlformats.org/officeDocument/2006/relationships/tags" Target="../tags/tag893.xml"/><Relationship Id="rId13" Type="http://schemas.openxmlformats.org/officeDocument/2006/relationships/tags" Target="../tags/tag903.xml"/><Relationship Id="rId12" Type="http://schemas.openxmlformats.org/officeDocument/2006/relationships/tags" Target="../tags/tag902.xml"/><Relationship Id="rId11" Type="http://schemas.openxmlformats.org/officeDocument/2006/relationships/tags" Target="../tags/tag901.xml"/><Relationship Id="rId10" Type="http://schemas.openxmlformats.org/officeDocument/2006/relationships/tags" Target="../tags/tag900.xml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9" Type="http://schemas.openxmlformats.org/officeDocument/2006/relationships/tags" Target="../tags/tag910.xml"/><Relationship Id="rId8" Type="http://schemas.openxmlformats.org/officeDocument/2006/relationships/tags" Target="../tags/tag909.xml"/><Relationship Id="rId7" Type="http://schemas.openxmlformats.org/officeDocument/2006/relationships/tags" Target="../tags/tag908.xml"/><Relationship Id="rId6" Type="http://schemas.openxmlformats.org/officeDocument/2006/relationships/tags" Target="../tags/tag907.xml"/><Relationship Id="rId5" Type="http://schemas.openxmlformats.org/officeDocument/2006/relationships/tags" Target="../tags/tag906.xml"/><Relationship Id="rId4" Type="http://schemas.openxmlformats.org/officeDocument/2006/relationships/tags" Target="../tags/tag905.xml"/><Relationship Id="rId3" Type="http://schemas.openxmlformats.org/officeDocument/2006/relationships/image" Target="../media/image35.jpeg"/><Relationship Id="rId2" Type="http://schemas.openxmlformats.org/officeDocument/2006/relationships/tags" Target="../tags/tag904.xml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30.xml"/><Relationship Id="rId4" Type="http://schemas.openxmlformats.org/officeDocument/2006/relationships/image" Target="file:///C:\Users\1V994W2\Documents\Tencent%20Files\574576071\FileRecv\&#25340;&#35013;&#32032;&#26448;\&#31616;&#32422;&#21333;&#22270;-30\\27\subject_holdleft_143,188,184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29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3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36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44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3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5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50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5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5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file:///C:\Users\1V994W2\PycharmProjects\PPT_Background_Generation/pic_temp/0_pic_quater_righ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image" Target="file:///C:\Users\1V994W2\Documents\Tencent%20Files\574576071\FileRecv\&#25340;&#35013;&#32032;&#26448;\&#31616;&#32422;&#21333;&#22270;-30\\27\subject_holdleft_143,188,184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68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7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78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8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86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9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93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00.xml"/><Relationship Id="rId4" Type="http://schemas.openxmlformats.org/officeDocument/2006/relationships/image" Target="file:///C:\Users\1V994W2\Documents\Tencent%20Files\574576071\FileRecv\&#25340;&#35013;&#32032;&#26448;\&#31616;&#32422;&#21333;&#22270;-30\\27\subject_holdleft_143,188,184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99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0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06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1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3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4" Type="http://schemas.openxmlformats.org/officeDocument/2006/relationships/tags" Target="../tags/tag236.xml"/><Relationship Id="rId13" Type="http://schemas.openxmlformats.org/officeDocument/2006/relationships/tags" Target="../tags/tag235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3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4" Type="http://schemas.openxmlformats.org/officeDocument/2006/relationships/tags" Target="../tags/tag245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4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25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272.xml"/><Relationship Id="rId3" Type="http://schemas.openxmlformats.org/officeDocument/2006/relationships/image" Target="../media/image6.png"/><Relationship Id="rId2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tags" Target="../tags/tag274.xml"/><Relationship Id="rId3" Type="http://schemas.openxmlformats.org/officeDocument/2006/relationships/image" Target="../media/image7.png"/><Relationship Id="rId2" Type="http://schemas.openxmlformats.org/officeDocument/2006/relationships/tags" Target="../tags/tag273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image" Target="../media/image8.png"/><Relationship Id="rId6" Type="http://schemas.openxmlformats.org/officeDocument/2006/relationships/tags" Target="../tags/tag277.xml"/><Relationship Id="rId5" Type="http://schemas.openxmlformats.org/officeDocument/2006/relationships/image" Target="../media/image7.png"/><Relationship Id="rId4" Type="http://schemas.openxmlformats.org/officeDocument/2006/relationships/tags" Target="../tags/tag276.xml"/><Relationship Id="rId3" Type="http://schemas.openxmlformats.org/officeDocument/2006/relationships/image" Target="../media/image9.png"/><Relationship Id="rId2" Type="http://schemas.openxmlformats.org/officeDocument/2006/relationships/tags" Target="../tags/tag27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tags" Target="../tags/tag281.xml"/><Relationship Id="rId3" Type="http://schemas.openxmlformats.org/officeDocument/2006/relationships/image" Target="../media/image7.png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tags" Target="../tags/tag283.xml"/><Relationship Id="rId3" Type="http://schemas.openxmlformats.org/officeDocument/2006/relationships/image" Target="../media/image7.png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285.xml"/><Relationship Id="rId3" Type="http://schemas.openxmlformats.org/officeDocument/2006/relationships/image" Target="../media/image10.png"/><Relationship Id="rId2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tags" Target="../tags/tag287.xml"/><Relationship Id="rId3" Type="http://schemas.openxmlformats.org/officeDocument/2006/relationships/image" Target="../media/image7.png"/><Relationship Id="rId2" Type="http://schemas.openxmlformats.org/officeDocument/2006/relationships/tags" Target="../tags/tag286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tags" Target="../tags/tag289.xml"/><Relationship Id="rId3" Type="http://schemas.openxmlformats.org/officeDocument/2006/relationships/image" Target="../media/image7.png"/><Relationship Id="rId2" Type="http://schemas.openxmlformats.org/officeDocument/2006/relationships/tags" Target="../tags/tag288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tags" Target="../tags/tag291.xml"/><Relationship Id="rId3" Type="http://schemas.openxmlformats.org/officeDocument/2006/relationships/image" Target="../media/image7.png"/><Relationship Id="rId2" Type="http://schemas.openxmlformats.org/officeDocument/2006/relationships/tags" Target="../tags/tag290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image" Target="../media/image6.png"/><Relationship Id="rId2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image" Target="../media/image8.png"/><Relationship Id="rId4" Type="http://schemas.openxmlformats.org/officeDocument/2006/relationships/tags" Target="../tags/tag296.xml"/><Relationship Id="rId3" Type="http://schemas.openxmlformats.org/officeDocument/2006/relationships/image" Target="../media/image7.png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image" Target="../media/image8.png"/><Relationship Id="rId5" Type="http://schemas.openxmlformats.org/officeDocument/2006/relationships/tags" Target="../tags/tag303.xml"/><Relationship Id="rId4" Type="http://schemas.openxmlformats.org/officeDocument/2006/relationships/image" Target="../media/image7.png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image" Target="../media/image8.png"/><Relationship Id="rId5" Type="http://schemas.openxmlformats.org/officeDocument/2006/relationships/tags" Target="../tags/tag311.xml"/><Relationship Id="rId4" Type="http://schemas.openxmlformats.org/officeDocument/2006/relationships/image" Target="../media/image7.png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2" Type="http://schemas.openxmlformats.org/officeDocument/2006/relationships/tags" Target="../tags/tag317.xml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image" Target="../media/image8.png"/><Relationship Id="rId5" Type="http://schemas.openxmlformats.org/officeDocument/2006/relationships/tags" Target="../tags/tag320.xml"/><Relationship Id="rId4" Type="http://schemas.openxmlformats.org/officeDocument/2006/relationships/image" Target="../media/image7.png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tags" Target="../tags/tag331.xml"/><Relationship Id="rId7" Type="http://schemas.openxmlformats.org/officeDocument/2006/relationships/tags" Target="../tags/tag330.xml"/><Relationship Id="rId6" Type="http://schemas.openxmlformats.org/officeDocument/2006/relationships/image" Target="../media/image8.png"/><Relationship Id="rId5" Type="http://schemas.openxmlformats.org/officeDocument/2006/relationships/tags" Target="../tags/tag329.xml"/><Relationship Id="rId4" Type="http://schemas.openxmlformats.org/officeDocument/2006/relationships/image" Target="../media/image7.png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2" Type="http://schemas.openxmlformats.org/officeDocument/2006/relationships/tags" Target="../tags/tag335.xml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image" Target="../media/image8.png"/><Relationship Id="rId5" Type="http://schemas.openxmlformats.org/officeDocument/2006/relationships/tags" Target="../tags/tag338.xml"/><Relationship Id="rId4" Type="http://schemas.openxmlformats.org/officeDocument/2006/relationships/image" Target="../media/image7.png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tags" Target="../tags/tag344.xml"/><Relationship Id="rId11" Type="http://schemas.openxmlformats.org/officeDocument/2006/relationships/tags" Target="../tags/tag343.xml"/><Relationship Id="rId10" Type="http://schemas.openxmlformats.org/officeDocument/2006/relationships/tags" Target="../tags/tag342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image" Target="../media/image8.png"/><Relationship Id="rId5" Type="http://schemas.openxmlformats.org/officeDocument/2006/relationships/tags" Target="../tags/tag349.xml"/><Relationship Id="rId4" Type="http://schemas.openxmlformats.org/officeDocument/2006/relationships/image" Target="../media/image7.png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358.xml"/><Relationship Id="rId10" Type="http://schemas.openxmlformats.org/officeDocument/2006/relationships/tags" Target="../tags/tag364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36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365.xml"/><Relationship Id="rId12" Type="http://schemas.openxmlformats.org/officeDocument/2006/relationships/tags" Target="../tags/tag371.xml"/><Relationship Id="rId11" Type="http://schemas.openxmlformats.org/officeDocument/2006/relationships/tags" Target="../tags/tag370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14.png"/><Relationship Id="rId2" Type="http://schemas.openxmlformats.org/officeDocument/2006/relationships/tags" Target="../tags/tag372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37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378.xml"/><Relationship Id="rId13" Type="http://schemas.openxmlformats.org/officeDocument/2006/relationships/tags" Target="../tags/tag385.xml"/><Relationship Id="rId12" Type="http://schemas.openxmlformats.org/officeDocument/2006/relationships/tags" Target="../tags/tag384.xml"/><Relationship Id="rId11" Type="http://schemas.openxmlformats.org/officeDocument/2006/relationships/tags" Target="../tags/tag383.xml"/><Relationship Id="rId10" Type="http://schemas.openxmlformats.org/officeDocument/2006/relationships/tags" Target="../tags/tag382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38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386.xml"/><Relationship Id="rId15" Type="http://schemas.openxmlformats.org/officeDocument/2006/relationships/tags" Target="../tags/tag395.xml"/><Relationship Id="rId14" Type="http://schemas.openxmlformats.org/officeDocument/2006/relationships/tags" Target="../tags/tag394.xml"/><Relationship Id="rId13" Type="http://schemas.openxmlformats.org/officeDocument/2006/relationships/tags" Target="../tags/tag393.xml"/><Relationship Id="rId12" Type="http://schemas.openxmlformats.org/officeDocument/2006/relationships/tags" Target="../tags/tag392.xml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image" Target="file:///C:\Users\1V994W2\Documents\Tencent%20Files\574576071\FileRecv\&#25340;&#35013;&#32032;&#26448;\manban_1\\18\subject_holdleft_52,90,186_0_staid_full_0.png" TargetMode="External"/><Relationship Id="rId3" Type="http://schemas.openxmlformats.org/officeDocument/2006/relationships/image" Target="../media/image15.png"/><Relationship Id="rId2" Type="http://schemas.openxmlformats.org/officeDocument/2006/relationships/tags" Target="../tags/tag396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40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405.xml"/><Relationship Id="rId13" Type="http://schemas.openxmlformats.org/officeDocument/2006/relationships/tags" Target="../tags/tag412.xml"/><Relationship Id="rId12" Type="http://schemas.openxmlformats.org/officeDocument/2006/relationships/tags" Target="../tags/tag411.xml"/><Relationship Id="rId11" Type="http://schemas.openxmlformats.org/officeDocument/2006/relationships/tags" Target="../tags/tag410.xml"/><Relationship Id="rId10" Type="http://schemas.openxmlformats.org/officeDocument/2006/relationships/tags" Target="../tags/tag409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41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413.xml"/><Relationship Id="rId12" Type="http://schemas.openxmlformats.org/officeDocument/2006/relationships/tags" Target="../tags/tag419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42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420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31.xml"/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426.xml"/><Relationship Id="rId13" Type="http://schemas.openxmlformats.org/officeDocument/2006/relationships/tags" Target="../tags/tag435.xml"/><Relationship Id="rId12" Type="http://schemas.openxmlformats.org/officeDocument/2006/relationships/tags" Target="../tags/tag434.xml"/><Relationship Id="rId11" Type="http://schemas.openxmlformats.org/officeDocument/2006/relationships/tags" Target="../tags/tag433.xml"/><Relationship Id="rId10" Type="http://schemas.openxmlformats.org/officeDocument/2006/relationships/tags" Target="../tags/tag432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39.xml"/><Relationship Id="rId8" Type="http://schemas.openxmlformats.org/officeDocument/2006/relationships/tags" Target="../tags/tag43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43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436.xml"/><Relationship Id="rId11" Type="http://schemas.openxmlformats.org/officeDocument/2006/relationships/tags" Target="../tags/tag441.xml"/><Relationship Id="rId10" Type="http://schemas.openxmlformats.org/officeDocument/2006/relationships/tags" Target="../tags/tag440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44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3" Type="http://schemas.openxmlformats.org/officeDocument/2006/relationships/tags" Target="../tags/tag44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55.xml"/><Relationship Id="rId8" Type="http://schemas.openxmlformats.org/officeDocument/2006/relationships/tags" Target="../tags/tag454.xml"/><Relationship Id="rId7" Type="http://schemas.openxmlformats.org/officeDocument/2006/relationships/tags" Target="../tags/tag453.xml"/><Relationship Id="rId6" Type="http://schemas.openxmlformats.org/officeDocument/2006/relationships/tags" Target="../tags/tag45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1" Type="http://schemas.openxmlformats.org/officeDocument/2006/relationships/tags" Target="../tags/tag457.xml"/><Relationship Id="rId10" Type="http://schemas.openxmlformats.org/officeDocument/2006/relationships/tags" Target="../tags/tag45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46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46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4" Type="http://schemas.openxmlformats.org/officeDocument/2006/relationships/tags" Target="../tags/tag466.xml"/><Relationship Id="rId13" Type="http://schemas.openxmlformats.org/officeDocument/2006/relationships/tags" Target="../tags/tag465.xml"/><Relationship Id="rId12" Type="http://schemas.openxmlformats.org/officeDocument/2006/relationships/tags" Target="../tags/tag464.xml"/><Relationship Id="rId11" Type="http://schemas.openxmlformats.org/officeDocument/2006/relationships/tags" Target="../tags/tag463.xml"/><Relationship Id="rId10" Type="http://schemas.openxmlformats.org/officeDocument/2006/relationships/tags" Target="../tags/tag462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46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468.xml"/><Relationship Id="rId2" Type="http://schemas.openxmlformats.org/officeDocument/2006/relationships/tags" Target="../tags/tag467.xml"/><Relationship Id="rId14" Type="http://schemas.openxmlformats.org/officeDocument/2006/relationships/tags" Target="../tags/tag475.xml"/><Relationship Id="rId13" Type="http://schemas.openxmlformats.org/officeDocument/2006/relationships/tags" Target="../tags/tag474.xml"/><Relationship Id="rId12" Type="http://schemas.openxmlformats.org/officeDocument/2006/relationships/tags" Target="../tags/tag473.xml"/><Relationship Id="rId11" Type="http://schemas.openxmlformats.org/officeDocument/2006/relationships/tags" Target="../tags/tag472.xml"/><Relationship Id="rId10" Type="http://schemas.openxmlformats.org/officeDocument/2006/relationships/tags" Target="../tags/tag471.xm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3.png"/><Relationship Id="rId6" Type="http://schemas.openxmlformats.org/officeDocument/2006/relationships/tags" Target="../tags/tag47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2.png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6" Type="http://schemas.openxmlformats.org/officeDocument/2006/relationships/tags" Target="../tags/tag486.xml"/><Relationship Id="rId15" Type="http://schemas.openxmlformats.org/officeDocument/2006/relationships/tags" Target="../tags/tag485.xml"/><Relationship Id="rId14" Type="http://schemas.openxmlformats.org/officeDocument/2006/relationships/tags" Target="../tags/tag484.xml"/><Relationship Id="rId13" Type="http://schemas.openxmlformats.org/officeDocument/2006/relationships/tags" Target="../tags/tag483.xml"/><Relationship Id="rId12" Type="http://schemas.openxmlformats.org/officeDocument/2006/relationships/tags" Target="../tags/tag482.xml"/><Relationship Id="rId11" Type="http://schemas.openxmlformats.org/officeDocument/2006/relationships/tags" Target="../tags/tag481.xml"/><Relationship Id="rId10" Type="http://schemas.openxmlformats.org/officeDocument/2006/relationships/tags" Target="../tags/tag480.xml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49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7.png"/><Relationship Id="rId6" Type="http://schemas.openxmlformats.org/officeDocument/2006/relationships/tags" Target="../tags/tag48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16.png"/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3" Type="http://schemas.openxmlformats.org/officeDocument/2006/relationships/tags" Target="../tags/tag494.xml"/><Relationship Id="rId12" Type="http://schemas.openxmlformats.org/officeDocument/2006/relationships/tags" Target="../tags/tag493.xml"/><Relationship Id="rId11" Type="http://schemas.openxmlformats.org/officeDocument/2006/relationships/tags" Target="../tags/tag492.xml"/><Relationship Id="rId10" Type="http://schemas.openxmlformats.org/officeDocument/2006/relationships/tags" Target="../tags/tag491.xml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tags" Target="../tags/tag505.xml"/><Relationship Id="rId7" Type="http://schemas.openxmlformats.org/officeDocument/2006/relationships/image" Target="../media/image19.png"/><Relationship Id="rId6" Type="http://schemas.openxmlformats.org/officeDocument/2006/relationships/tags" Target="../tags/tag504.xml"/><Relationship Id="rId5" Type="http://schemas.openxmlformats.org/officeDocument/2006/relationships/image" Target="../media/image18.png"/><Relationship Id="rId4" Type="http://schemas.openxmlformats.org/officeDocument/2006/relationships/tags" Target="../tags/tag503.xml"/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4" Type="http://schemas.openxmlformats.org/officeDocument/2006/relationships/tags" Target="../tags/tag511.xml"/><Relationship Id="rId13" Type="http://schemas.openxmlformats.org/officeDocument/2006/relationships/tags" Target="../tags/tag510.xml"/><Relationship Id="rId12" Type="http://schemas.openxmlformats.org/officeDocument/2006/relationships/tags" Target="../tags/tag509.xml"/><Relationship Id="rId11" Type="http://schemas.openxmlformats.org/officeDocument/2006/relationships/tags" Target="../tags/tag508.xml"/><Relationship Id="rId10" Type="http://schemas.openxmlformats.org/officeDocument/2006/relationships/tags" Target="../tags/tag507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image" Target="../media/image20.png"/><Relationship Id="rId2" Type="http://schemas.openxmlformats.org/officeDocument/2006/relationships/tags" Target="../tags/tag512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23.xml"/><Relationship Id="rId8" Type="http://schemas.openxmlformats.org/officeDocument/2006/relationships/tags" Target="../tags/tag522.xml"/><Relationship Id="rId7" Type="http://schemas.openxmlformats.org/officeDocument/2006/relationships/tags" Target="../tags/tag521.xml"/><Relationship Id="rId6" Type="http://schemas.openxmlformats.org/officeDocument/2006/relationships/image" Target="../media/image19.png"/><Relationship Id="rId5" Type="http://schemas.openxmlformats.org/officeDocument/2006/relationships/tags" Target="../tags/tag520.xml"/><Relationship Id="rId4" Type="http://schemas.openxmlformats.org/officeDocument/2006/relationships/image" Target="../media/image18.png"/><Relationship Id="rId3" Type="http://schemas.openxmlformats.org/officeDocument/2006/relationships/tags" Target="../tags/tag519.xml"/><Relationship Id="rId2" Type="http://schemas.openxmlformats.org/officeDocument/2006/relationships/tags" Target="../tags/tag518.xml"/><Relationship Id="rId15" Type="http://schemas.openxmlformats.org/officeDocument/2006/relationships/tags" Target="../tags/tag529.xml"/><Relationship Id="rId14" Type="http://schemas.openxmlformats.org/officeDocument/2006/relationships/tags" Target="../tags/tag528.xml"/><Relationship Id="rId13" Type="http://schemas.openxmlformats.org/officeDocument/2006/relationships/tags" Target="../tags/tag527.xml"/><Relationship Id="rId12" Type="http://schemas.openxmlformats.org/officeDocument/2006/relationships/tags" Target="../tags/tag526.xml"/><Relationship Id="rId11" Type="http://schemas.openxmlformats.org/officeDocument/2006/relationships/tags" Target="../tags/tag525.xml"/><Relationship Id="rId10" Type="http://schemas.openxmlformats.org/officeDocument/2006/relationships/tags" Target="../tags/tag524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535.xml"/><Relationship Id="rId8" Type="http://schemas.openxmlformats.org/officeDocument/2006/relationships/tags" Target="../tags/tag534.xml"/><Relationship Id="rId7" Type="http://schemas.openxmlformats.org/officeDocument/2006/relationships/tags" Target="../tags/tag533.xml"/><Relationship Id="rId6" Type="http://schemas.openxmlformats.org/officeDocument/2006/relationships/image" Target="../media/image22.png"/><Relationship Id="rId5" Type="http://schemas.openxmlformats.org/officeDocument/2006/relationships/tags" Target="../tags/tag532.xml"/><Relationship Id="rId4" Type="http://schemas.openxmlformats.org/officeDocument/2006/relationships/image" Target="../media/image21.png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2" Type="http://schemas.openxmlformats.org/officeDocument/2006/relationships/tags" Target="../tags/tag538.xml"/><Relationship Id="rId11" Type="http://schemas.openxmlformats.org/officeDocument/2006/relationships/tags" Target="../tags/tag537.xml"/><Relationship Id="rId10" Type="http://schemas.openxmlformats.org/officeDocument/2006/relationships/tags" Target="../tags/tag536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545.xml"/><Relationship Id="rId8" Type="http://schemas.openxmlformats.org/officeDocument/2006/relationships/tags" Target="../tags/tag544.xml"/><Relationship Id="rId7" Type="http://schemas.openxmlformats.org/officeDocument/2006/relationships/tags" Target="../tags/tag543.xml"/><Relationship Id="rId6" Type="http://schemas.openxmlformats.org/officeDocument/2006/relationships/tags" Target="../tags/tag542.xml"/><Relationship Id="rId5" Type="http://schemas.openxmlformats.org/officeDocument/2006/relationships/tags" Target="../tags/tag541.xml"/><Relationship Id="rId4" Type="http://schemas.openxmlformats.org/officeDocument/2006/relationships/tags" Target="../tags/tag540.xml"/><Relationship Id="rId3" Type="http://schemas.openxmlformats.org/officeDocument/2006/relationships/image" Target="../media/image20.png"/><Relationship Id="rId2" Type="http://schemas.openxmlformats.org/officeDocument/2006/relationships/tags" Target="../tags/tag539.xml"/><Relationship Id="rId11" Type="http://schemas.openxmlformats.org/officeDocument/2006/relationships/tags" Target="../tags/tag547.xml"/><Relationship Id="rId10" Type="http://schemas.openxmlformats.org/officeDocument/2006/relationships/tags" Target="../tags/tag546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image" Target="../media/image19.png"/><Relationship Id="rId5" Type="http://schemas.openxmlformats.org/officeDocument/2006/relationships/tags" Target="../tags/tag550.xml"/><Relationship Id="rId4" Type="http://schemas.openxmlformats.org/officeDocument/2006/relationships/image" Target="../media/image18.png"/><Relationship Id="rId3" Type="http://schemas.openxmlformats.org/officeDocument/2006/relationships/tags" Target="../tags/tag549.xml"/><Relationship Id="rId2" Type="http://schemas.openxmlformats.org/officeDocument/2006/relationships/tags" Target="../tags/tag548.xml"/><Relationship Id="rId10" Type="http://schemas.openxmlformats.org/officeDocument/2006/relationships/tags" Target="../tags/tag554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tags" Target="../tags/tag557.xml"/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63.xml"/><Relationship Id="rId8" Type="http://schemas.openxmlformats.org/officeDocument/2006/relationships/tags" Target="../tags/tag562.xml"/><Relationship Id="rId7" Type="http://schemas.openxmlformats.org/officeDocument/2006/relationships/tags" Target="../tags/tag561.xml"/><Relationship Id="rId6" Type="http://schemas.openxmlformats.org/officeDocument/2006/relationships/image" Target="../media/image22.png"/><Relationship Id="rId5" Type="http://schemas.openxmlformats.org/officeDocument/2006/relationships/tags" Target="../tags/tag560.xml"/><Relationship Id="rId4" Type="http://schemas.openxmlformats.org/officeDocument/2006/relationships/image" Target="../media/image21.png"/><Relationship Id="rId3" Type="http://schemas.openxmlformats.org/officeDocument/2006/relationships/tags" Target="../tags/tag559.xml"/><Relationship Id="rId2" Type="http://schemas.openxmlformats.org/officeDocument/2006/relationships/tags" Target="../tags/tag558.xml"/><Relationship Id="rId12" Type="http://schemas.openxmlformats.org/officeDocument/2006/relationships/tags" Target="../tags/tag566.xml"/><Relationship Id="rId11" Type="http://schemas.openxmlformats.org/officeDocument/2006/relationships/tags" Target="../tags/tag565.xml"/><Relationship Id="rId10" Type="http://schemas.openxmlformats.org/officeDocument/2006/relationships/tags" Target="../tags/tag564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tags" Target="../tags/tag572.xml"/><Relationship Id="rId7" Type="http://schemas.openxmlformats.org/officeDocument/2006/relationships/tags" Target="../tags/tag571.xml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4" Type="http://schemas.openxmlformats.org/officeDocument/2006/relationships/tags" Target="../tags/tag568.xml"/><Relationship Id="rId3" Type="http://schemas.openxmlformats.org/officeDocument/2006/relationships/image" Target="../media/image20.png"/><Relationship Id="rId2" Type="http://schemas.openxmlformats.org/officeDocument/2006/relationships/tags" Target="../tags/tag567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78.xml"/><Relationship Id="rId8" Type="http://schemas.openxmlformats.org/officeDocument/2006/relationships/tags" Target="../tags/tag577.xml"/><Relationship Id="rId7" Type="http://schemas.openxmlformats.org/officeDocument/2006/relationships/tags" Target="../tags/tag576.xml"/><Relationship Id="rId6" Type="http://schemas.openxmlformats.org/officeDocument/2006/relationships/image" Target="../media/image22.png"/><Relationship Id="rId5" Type="http://schemas.openxmlformats.org/officeDocument/2006/relationships/tags" Target="../tags/tag575.xml"/><Relationship Id="rId4" Type="http://schemas.openxmlformats.org/officeDocument/2006/relationships/image" Target="../media/image21.png"/><Relationship Id="rId3" Type="http://schemas.openxmlformats.org/officeDocument/2006/relationships/tags" Target="../tags/tag574.xml"/><Relationship Id="rId2" Type="http://schemas.openxmlformats.org/officeDocument/2006/relationships/tags" Target="../tags/tag573.xml"/><Relationship Id="rId10" Type="http://schemas.openxmlformats.org/officeDocument/2006/relationships/tags" Target="../tags/tag579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image" Target="../media/image19.png"/><Relationship Id="rId7" Type="http://schemas.openxmlformats.org/officeDocument/2006/relationships/tags" Target="../tags/tag584.xml"/><Relationship Id="rId6" Type="http://schemas.openxmlformats.org/officeDocument/2006/relationships/image" Target="../media/image18.png"/><Relationship Id="rId5" Type="http://schemas.openxmlformats.org/officeDocument/2006/relationships/tags" Target="../tags/tag583.xml"/><Relationship Id="rId4" Type="http://schemas.openxmlformats.org/officeDocument/2006/relationships/tags" Target="../tags/tag582.xml"/><Relationship Id="rId3" Type="http://schemas.openxmlformats.org/officeDocument/2006/relationships/tags" Target="../tags/tag581.xml"/><Relationship Id="rId2" Type="http://schemas.openxmlformats.org/officeDocument/2006/relationships/tags" Target="../tags/tag580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596.xml"/><Relationship Id="rId8" Type="http://schemas.openxmlformats.org/officeDocument/2006/relationships/tags" Target="../tags/tag595.xml"/><Relationship Id="rId7" Type="http://schemas.openxmlformats.org/officeDocument/2006/relationships/tags" Target="../tags/tag594.xml"/><Relationship Id="rId6" Type="http://schemas.openxmlformats.org/officeDocument/2006/relationships/image" Target="../media/image24.png"/><Relationship Id="rId5" Type="http://schemas.openxmlformats.org/officeDocument/2006/relationships/tags" Target="../tags/tag593.xml"/><Relationship Id="rId4" Type="http://schemas.openxmlformats.org/officeDocument/2006/relationships/image" Target="../media/image23.png"/><Relationship Id="rId3" Type="http://schemas.openxmlformats.org/officeDocument/2006/relationships/tags" Target="../tags/tag592.xml"/><Relationship Id="rId2" Type="http://schemas.openxmlformats.org/officeDocument/2006/relationships/tags" Target="../tags/tag591.xml"/><Relationship Id="rId10" Type="http://schemas.openxmlformats.org/officeDocument/2006/relationships/tags" Target="../tags/tag597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603.xml"/><Relationship Id="rId8" Type="http://schemas.openxmlformats.org/officeDocument/2006/relationships/tags" Target="../tags/tag602.xml"/><Relationship Id="rId7" Type="http://schemas.openxmlformats.org/officeDocument/2006/relationships/tags" Target="../tags/tag601.xml"/><Relationship Id="rId6" Type="http://schemas.openxmlformats.org/officeDocument/2006/relationships/image" Target="../media/image26.png"/><Relationship Id="rId5" Type="http://schemas.openxmlformats.org/officeDocument/2006/relationships/tags" Target="../tags/tag600.xml"/><Relationship Id="rId4" Type="http://schemas.openxmlformats.org/officeDocument/2006/relationships/image" Target="../media/image25.png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1" Type="http://schemas.openxmlformats.org/officeDocument/2006/relationships/tags" Target="../tags/tag605.xml"/><Relationship Id="rId10" Type="http://schemas.openxmlformats.org/officeDocument/2006/relationships/tags" Target="../tags/tag604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612.xml"/><Relationship Id="rId8" Type="http://schemas.openxmlformats.org/officeDocument/2006/relationships/tags" Target="../tags/tag611.xml"/><Relationship Id="rId7" Type="http://schemas.openxmlformats.org/officeDocument/2006/relationships/tags" Target="../tags/tag610.xml"/><Relationship Id="rId6" Type="http://schemas.openxmlformats.org/officeDocument/2006/relationships/tags" Target="../tags/tag609.xml"/><Relationship Id="rId5" Type="http://schemas.openxmlformats.org/officeDocument/2006/relationships/tags" Target="../tags/tag608.xml"/><Relationship Id="rId4" Type="http://schemas.openxmlformats.org/officeDocument/2006/relationships/image" Target="../media/image27.png"/><Relationship Id="rId3" Type="http://schemas.openxmlformats.org/officeDocument/2006/relationships/tags" Target="../tags/tag607.xml"/><Relationship Id="rId2" Type="http://schemas.openxmlformats.org/officeDocument/2006/relationships/tags" Target="../tags/tag606.xml"/><Relationship Id="rId10" Type="http://schemas.openxmlformats.org/officeDocument/2006/relationships/tags" Target="../tags/tag613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620.xml"/><Relationship Id="rId8" Type="http://schemas.openxmlformats.org/officeDocument/2006/relationships/tags" Target="../tags/tag619.xml"/><Relationship Id="rId7" Type="http://schemas.openxmlformats.org/officeDocument/2006/relationships/tags" Target="../tags/tag618.xml"/><Relationship Id="rId6" Type="http://schemas.openxmlformats.org/officeDocument/2006/relationships/tags" Target="../tags/tag617.xml"/><Relationship Id="rId5" Type="http://schemas.openxmlformats.org/officeDocument/2006/relationships/tags" Target="../tags/tag616.xml"/><Relationship Id="rId4" Type="http://schemas.openxmlformats.org/officeDocument/2006/relationships/image" Target="../media/image20.png"/><Relationship Id="rId3" Type="http://schemas.openxmlformats.org/officeDocument/2006/relationships/tags" Target="../tags/tag615.xml"/><Relationship Id="rId2" Type="http://schemas.openxmlformats.org/officeDocument/2006/relationships/tags" Target="../tags/tag614.xml"/><Relationship Id="rId10" Type="http://schemas.openxmlformats.org/officeDocument/2006/relationships/tags" Target="../tags/tag621.xml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628.xml"/><Relationship Id="rId8" Type="http://schemas.openxmlformats.org/officeDocument/2006/relationships/tags" Target="../tags/tag627.xml"/><Relationship Id="rId7" Type="http://schemas.openxmlformats.org/officeDocument/2006/relationships/tags" Target="../tags/tag626.xml"/><Relationship Id="rId6" Type="http://schemas.openxmlformats.org/officeDocument/2006/relationships/tags" Target="../tags/tag625.xml"/><Relationship Id="rId5" Type="http://schemas.openxmlformats.org/officeDocument/2006/relationships/tags" Target="../tags/tag624.xml"/><Relationship Id="rId4" Type="http://schemas.openxmlformats.org/officeDocument/2006/relationships/image" Target="../media/image28.png"/><Relationship Id="rId3" Type="http://schemas.openxmlformats.org/officeDocument/2006/relationships/tags" Target="../tags/tag623.xml"/><Relationship Id="rId2" Type="http://schemas.openxmlformats.org/officeDocument/2006/relationships/tags" Target="../tags/tag622.xml"/><Relationship Id="rId10" Type="http://schemas.openxmlformats.org/officeDocument/2006/relationships/tags" Target="../tags/tag629.xml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635.xml"/><Relationship Id="rId8" Type="http://schemas.openxmlformats.org/officeDocument/2006/relationships/tags" Target="../tags/tag634.xml"/><Relationship Id="rId7" Type="http://schemas.openxmlformats.org/officeDocument/2006/relationships/image" Target="../media/image22.png"/><Relationship Id="rId6" Type="http://schemas.openxmlformats.org/officeDocument/2006/relationships/tags" Target="../tags/tag633.xml"/><Relationship Id="rId5" Type="http://schemas.openxmlformats.org/officeDocument/2006/relationships/image" Target="../media/image21.png"/><Relationship Id="rId4" Type="http://schemas.openxmlformats.org/officeDocument/2006/relationships/tags" Target="../tags/tag632.xml"/><Relationship Id="rId3" Type="http://schemas.openxmlformats.org/officeDocument/2006/relationships/tags" Target="../tags/tag631.xml"/><Relationship Id="rId2" Type="http://schemas.openxmlformats.org/officeDocument/2006/relationships/tags" Target="../tags/tag630.xml"/><Relationship Id="rId15" Type="http://schemas.openxmlformats.org/officeDocument/2006/relationships/tags" Target="../tags/tag641.xml"/><Relationship Id="rId14" Type="http://schemas.openxmlformats.org/officeDocument/2006/relationships/tags" Target="../tags/tag640.xml"/><Relationship Id="rId13" Type="http://schemas.openxmlformats.org/officeDocument/2006/relationships/tags" Target="../tags/tag639.xml"/><Relationship Id="rId12" Type="http://schemas.openxmlformats.org/officeDocument/2006/relationships/tags" Target="../tags/tag638.xml"/><Relationship Id="rId11" Type="http://schemas.openxmlformats.org/officeDocument/2006/relationships/tags" Target="../tags/tag637.xml"/><Relationship Id="rId10" Type="http://schemas.openxmlformats.org/officeDocument/2006/relationships/tags" Target="../tags/tag636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tags" Target="../tags/tag647.xml"/><Relationship Id="rId8" Type="http://schemas.openxmlformats.org/officeDocument/2006/relationships/tags" Target="../tags/tag646.xml"/><Relationship Id="rId7" Type="http://schemas.openxmlformats.org/officeDocument/2006/relationships/tags" Target="../tags/tag645.xml"/><Relationship Id="rId6" Type="http://schemas.openxmlformats.org/officeDocument/2006/relationships/image" Target="../media/image30.png"/><Relationship Id="rId5" Type="http://schemas.openxmlformats.org/officeDocument/2006/relationships/tags" Target="../tags/tag644.xml"/><Relationship Id="rId4" Type="http://schemas.openxmlformats.org/officeDocument/2006/relationships/image" Target="../media/image29.png"/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1" Type="http://schemas.openxmlformats.org/officeDocument/2006/relationships/tags" Target="../tags/tag649.xml"/><Relationship Id="rId10" Type="http://schemas.openxmlformats.org/officeDocument/2006/relationships/tags" Target="../tags/tag648.xml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tags" Target="../tags/tag663.xml"/><Relationship Id="rId8" Type="http://schemas.openxmlformats.org/officeDocument/2006/relationships/tags" Target="../tags/tag662.xml"/><Relationship Id="rId7" Type="http://schemas.openxmlformats.org/officeDocument/2006/relationships/tags" Target="../tags/tag661.xml"/><Relationship Id="rId6" Type="http://schemas.openxmlformats.org/officeDocument/2006/relationships/tags" Target="../tags/tag660.xml"/><Relationship Id="rId5" Type="http://schemas.openxmlformats.org/officeDocument/2006/relationships/tags" Target="../tags/tag659.xml"/><Relationship Id="rId4" Type="http://schemas.openxmlformats.org/officeDocument/2006/relationships/tags" Target="../tags/tag658.xml"/><Relationship Id="rId3" Type="http://schemas.openxmlformats.org/officeDocument/2006/relationships/tags" Target="../tags/tag657.xml"/><Relationship Id="rId2" Type="http://schemas.openxmlformats.org/officeDocument/2006/relationships/tags" Target="../tags/tag656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7" Type="http://schemas.openxmlformats.org/officeDocument/2006/relationships/tags" Target="../tags/tag669.xml"/><Relationship Id="rId6" Type="http://schemas.openxmlformats.org/officeDocument/2006/relationships/tags" Target="../tags/tag668.xml"/><Relationship Id="rId5" Type="http://schemas.openxmlformats.org/officeDocument/2006/relationships/tags" Target="../tags/tag667.xml"/><Relationship Id="rId4" Type="http://schemas.openxmlformats.org/officeDocument/2006/relationships/tags" Target="../tags/tag666.xml"/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675.xml"/><Relationship Id="rId7" Type="http://schemas.openxmlformats.org/officeDocument/2006/relationships/tags" Target="../tags/tag674.xml"/><Relationship Id="rId6" Type="http://schemas.openxmlformats.org/officeDocument/2006/relationships/tags" Target="../tags/tag673.xml"/><Relationship Id="rId5" Type="http://schemas.openxmlformats.org/officeDocument/2006/relationships/tags" Target="../tags/tag672.xml"/><Relationship Id="rId4" Type="http://schemas.openxmlformats.org/officeDocument/2006/relationships/tags" Target="../tags/tag671.xml"/><Relationship Id="rId3" Type="http://schemas.openxmlformats.org/officeDocument/2006/relationships/image" Target="../media/image32.jpeg"/><Relationship Id="rId2" Type="http://schemas.openxmlformats.org/officeDocument/2006/relationships/tags" Target="../tags/tag670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tags" Target="../tags/tag682.xml"/><Relationship Id="rId8" Type="http://schemas.openxmlformats.org/officeDocument/2006/relationships/tags" Target="../tags/tag681.xml"/><Relationship Id="rId7" Type="http://schemas.openxmlformats.org/officeDocument/2006/relationships/tags" Target="../tags/tag680.xml"/><Relationship Id="rId6" Type="http://schemas.openxmlformats.org/officeDocument/2006/relationships/tags" Target="../tags/tag679.xml"/><Relationship Id="rId5" Type="http://schemas.openxmlformats.org/officeDocument/2006/relationships/tags" Target="../tags/tag678.xml"/><Relationship Id="rId4" Type="http://schemas.openxmlformats.org/officeDocument/2006/relationships/tags" Target="../tags/tag677.xml"/><Relationship Id="rId3" Type="http://schemas.openxmlformats.org/officeDocument/2006/relationships/image" Target="../media/image31.jpeg"/><Relationship Id="rId2" Type="http://schemas.openxmlformats.org/officeDocument/2006/relationships/tags" Target="../tags/tag676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690.xml"/><Relationship Id="rId8" Type="http://schemas.openxmlformats.org/officeDocument/2006/relationships/tags" Target="../tags/tag689.xml"/><Relationship Id="rId7" Type="http://schemas.openxmlformats.org/officeDocument/2006/relationships/tags" Target="../tags/tag688.xml"/><Relationship Id="rId6" Type="http://schemas.openxmlformats.org/officeDocument/2006/relationships/tags" Target="../tags/tag687.xml"/><Relationship Id="rId5" Type="http://schemas.openxmlformats.org/officeDocument/2006/relationships/tags" Target="../tags/tag686.xml"/><Relationship Id="rId4" Type="http://schemas.openxmlformats.org/officeDocument/2006/relationships/tags" Target="../tags/tag685.xml"/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5" Type="http://schemas.openxmlformats.org/officeDocument/2006/relationships/tags" Target="../tags/tag694.xml"/><Relationship Id="rId4" Type="http://schemas.openxmlformats.org/officeDocument/2006/relationships/tags" Target="../tags/tag693.xml"/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1.jpeg"/><Relationship Id="rId5" Type="http://schemas.openxmlformats.org/officeDocument/2006/relationships/tags" Target="../tags/tag698.xml"/><Relationship Id="rId4" Type="http://schemas.openxmlformats.org/officeDocument/2006/relationships/tags" Target="../tags/tag697.xml"/><Relationship Id="rId3" Type="http://schemas.openxmlformats.org/officeDocument/2006/relationships/tags" Target="../tags/tag696.xml"/><Relationship Id="rId2" Type="http://schemas.openxmlformats.org/officeDocument/2006/relationships/tags" Target="../tags/tag695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jpeg"/><Relationship Id="rId8" Type="http://schemas.openxmlformats.org/officeDocument/2006/relationships/tags" Target="../tags/tag705.xml"/><Relationship Id="rId7" Type="http://schemas.openxmlformats.org/officeDocument/2006/relationships/tags" Target="../tags/tag704.xml"/><Relationship Id="rId6" Type="http://schemas.openxmlformats.org/officeDocument/2006/relationships/tags" Target="../tags/tag703.xml"/><Relationship Id="rId5" Type="http://schemas.openxmlformats.org/officeDocument/2006/relationships/tags" Target="../tags/tag702.xml"/><Relationship Id="rId4" Type="http://schemas.openxmlformats.org/officeDocument/2006/relationships/tags" Target="../tags/tag701.xml"/><Relationship Id="rId3" Type="http://schemas.openxmlformats.org/officeDocument/2006/relationships/tags" Target="../tags/tag700.xml"/><Relationship Id="rId2" Type="http://schemas.openxmlformats.org/officeDocument/2006/relationships/tags" Target="../tags/tag699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6" Type="http://schemas.openxmlformats.org/officeDocument/2006/relationships/tags" Target="../tags/tag710.xml"/><Relationship Id="rId5" Type="http://schemas.openxmlformats.org/officeDocument/2006/relationships/tags" Target="../tags/tag709.xml"/><Relationship Id="rId4" Type="http://schemas.openxmlformats.org/officeDocument/2006/relationships/tags" Target="../tags/tag708.xml"/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448235"/>
            <a:ext cx="10515600" cy="576365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1" y="0"/>
            <a:ext cx="12187689" cy="415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0" y="1098663"/>
            <a:ext cx="12180888" cy="4822598"/>
            <a:chOff x="0" y="1098663"/>
            <a:chExt cx="12180888" cy="4822598"/>
          </a:xfrm>
          <a:solidFill>
            <a:schemeClr val="bg1"/>
          </a:solidFill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0" y="1557791"/>
              <a:ext cx="12180888" cy="3904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0" y="1098663"/>
              <a:ext cx="12180888" cy="360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0" y="5561125"/>
              <a:ext cx="12180888" cy="360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452882" y="2182043"/>
            <a:ext cx="9286238" cy="1325563"/>
          </a:xfrm>
        </p:spPr>
        <p:txBody>
          <a:bodyPr>
            <a:normAutofit/>
          </a:bodyPr>
          <a:lstStyle>
            <a:lvl1pPr algn="dist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452882" y="3565957"/>
            <a:ext cx="9286238" cy="93027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6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1651356" y="4685982"/>
            <a:ext cx="8890000" cy="62928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8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1651356" y="2431732"/>
            <a:ext cx="8891905" cy="195961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EAEC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4826039" y="2590164"/>
            <a:ext cx="6844665" cy="82994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副标题 6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4826039" y="3617594"/>
            <a:ext cx="6844665" cy="869315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953039" y="3744594"/>
            <a:ext cx="6844665" cy="869315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任意多边形: 形状 3"/>
          <p:cNvSpPr/>
          <p:nvPr>
            <p:custDataLst>
              <p:tags r:id="rId4"/>
            </p:custDataLst>
          </p:nvPr>
        </p:nvSpPr>
        <p:spPr>
          <a:xfrm flipH="1">
            <a:off x="2922905" y="0"/>
            <a:ext cx="9280800" cy="6858000"/>
          </a:xfrm>
          <a:custGeom>
            <a:avLst/>
            <a:gdLst>
              <a:gd name="connsiteX0" fmla="*/ 0 w 9281536"/>
              <a:gd name="connsiteY0" fmla="*/ 0 h 6858000"/>
              <a:gd name="connsiteX1" fmla="*/ 7567200 w 9281536"/>
              <a:gd name="connsiteY1" fmla="*/ 0 h 6858000"/>
              <a:gd name="connsiteX2" fmla="*/ 9281536 w 9281536"/>
              <a:gd name="connsiteY2" fmla="*/ 6858000 h 6858000"/>
              <a:gd name="connsiteX3" fmla="*/ 0 w 92815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1536" h="6858000">
                <a:moveTo>
                  <a:pt x="0" y="0"/>
                </a:moveTo>
                <a:lnTo>
                  <a:pt x="7567200" y="0"/>
                </a:lnTo>
                <a:lnTo>
                  <a:pt x="92815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A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5"/>
          <p:cNvSpPr/>
          <p:nvPr>
            <p:ph type="body" idx="1" hasCustomPrompt="1"/>
            <p:custDataLst>
              <p:tags r:id="rId7"/>
            </p:custDataLst>
          </p:nvPr>
        </p:nvSpPr>
        <p:spPr>
          <a:xfrm>
            <a:off x="1652308" y="5126037"/>
            <a:ext cx="8890000" cy="59944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6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52308" y="2471102"/>
            <a:ext cx="8890000" cy="231838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1465" y="0"/>
            <a:ext cx="11608435" cy="6858000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EAEC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EAEC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EAEC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BFB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AEC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EAEC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609600" y="735096"/>
            <a:ext cx="5486400" cy="5387807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548755" y="3639820"/>
            <a:ext cx="4923155" cy="370205"/>
          </a:xfrm>
        </p:spPr>
        <p:txBody>
          <a:bodyPr vert="horz" lIns="0" tIns="0" rIns="0" bIns="0" rtlCol="0" anchor="b" anchorCtr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548755" y="2237740"/>
            <a:ext cx="4922520" cy="1271270"/>
          </a:xfrm>
        </p:spPr>
        <p:txBody>
          <a:bodyPr vert="horz" lIns="0" tIns="0" rIns="0" bIns="0" rtlCol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66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1397000"/>
            <a:ext cx="2069184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0122816" y="1397000"/>
            <a:ext cx="2069184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8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rgbClr val="FCFDFD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2137410" y="2691737"/>
            <a:ext cx="6435090" cy="879449"/>
          </a:xfrm>
        </p:spPr>
        <p:txBody>
          <a:bodyPr anchor="b">
            <a:normAutofit/>
          </a:bodyPr>
          <a:lstStyle>
            <a:lvl1pPr algn="r">
              <a:defRPr sz="48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304800" y="1273877"/>
            <a:ext cx="4389120" cy="4310246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643128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6096000" y="735096"/>
            <a:ext cx="5486400" cy="538780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995045" y="3129280"/>
            <a:ext cx="4359910" cy="117221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995680" y="2556510"/>
            <a:ext cx="4359275" cy="37020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6431280"/>
            <a:ext cx="720090" cy="42672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0" y="643128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0571480" y="5897880"/>
            <a:ext cx="1619885" cy="9601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0" y="5897880"/>
            <a:ext cx="1619885" cy="9601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" y="0"/>
            <a:ext cx="12122666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3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105936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98080" y="1234440"/>
            <a:ext cx="4213555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" y="0"/>
            <a:ext cx="12122666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6987434" y="3236384"/>
            <a:ext cx="4355724" cy="156972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6987435" y="2061000"/>
            <a:ext cx="4355151" cy="97091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>
            <p:custDataLst>
              <p:tags r:id="rId10"/>
            </p:custDataLst>
          </p:nvPr>
        </p:nvCxnSpPr>
        <p:spPr>
          <a:xfrm flipV="1">
            <a:off x="6427153" y="2158990"/>
            <a:ext cx="0" cy="25400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44544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760160" y="2580816"/>
            <a:ext cx="5007839" cy="835660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759959" y="3508375"/>
            <a:ext cx="5007839" cy="41338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866507"/>
            <a:ext cx="4389120" cy="3124986"/>
          </a:xfrm>
          <a:prstGeom prst="rect">
            <a:avLst/>
          </a:prstGeom>
        </p:spPr>
      </p:pic>
      <p:sp>
        <p:nvSpPr>
          <p:cNvPr id="6" name="任意多边形 6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7313295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8"/>
            </p:custDataLst>
          </p:nvPr>
        </p:nvSpPr>
        <p:spPr>
          <a:xfrm>
            <a:off x="6837045" y="1917000"/>
            <a:ext cx="4359910" cy="4429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6874946" y="4033838"/>
            <a:ext cx="191071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874946" y="4508817"/>
            <a:ext cx="191071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11"/>
            </p:custDataLst>
          </p:nvPr>
        </p:nvSpPr>
        <p:spPr>
          <a:xfrm>
            <a:off x="6874947" y="1940242"/>
            <a:ext cx="4322008" cy="419734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2"/>
            </p:custDataLst>
          </p:nvPr>
        </p:nvSpPr>
        <p:spPr>
          <a:xfrm>
            <a:off x="6837045" y="2636837"/>
            <a:ext cx="4359910" cy="112014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11" name="直接连接符 10"/>
          <p:cNvCxnSpPr/>
          <p:nvPr userDrawn="1">
            <p:custDataLst>
              <p:tags r:id="rId13"/>
            </p:custDataLst>
          </p:nvPr>
        </p:nvCxnSpPr>
        <p:spPr>
          <a:xfrm>
            <a:off x="6874945" y="3894138"/>
            <a:ext cx="12005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49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73036"/>
            <a:ext cx="720090" cy="684964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4583"/>
            <a:ext cx="720090" cy="5134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316832"/>
            <a:ext cx="1620202" cy="15411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2810"/>
            <a:ext cx="1620202" cy="1155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flipV="1">
            <a:off x="1097" y="92"/>
            <a:ext cx="12189804" cy="685781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600" dirty="0">
              <a:solidFill>
                <a:srgbClr val="75592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>
            <a:off x="611656" y="713766"/>
            <a:ext cx="4508032" cy="5430468"/>
            <a:chOff x="960643" y="1016585"/>
            <a:chExt cx="3630716" cy="4372965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177825" y="1016585"/>
              <a:ext cx="2413534" cy="432022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 flipH="1">
              <a:off x="960643" y="2479036"/>
              <a:ext cx="1625985" cy="2910514"/>
            </a:xfrm>
            <a:prstGeom prst="rect">
              <a:avLst/>
            </a:prstGeom>
          </p:spPr>
        </p:pic>
      </p:grpSp>
      <p:cxnSp>
        <p:nvCxnSpPr>
          <p:cNvPr id="14" name="直接连接符 13"/>
          <p:cNvCxnSpPr/>
          <p:nvPr userDrawn="1">
            <p:custDataLst>
              <p:tags r:id="rId8"/>
            </p:custDataLst>
          </p:nvPr>
        </p:nvCxnSpPr>
        <p:spPr>
          <a:xfrm>
            <a:off x="5040749" y="3289555"/>
            <a:ext cx="581883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4585657" y="1998288"/>
            <a:ext cx="7023583" cy="1230794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350" spc="600" baseline="0">
                <a:gradFill>
                  <a:gsLst>
                    <a:gs pos="1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620000" scaled="0"/>
                </a:gra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4585657" y="3318720"/>
            <a:ext cx="7023583" cy="426161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4579811" y="3810373"/>
            <a:ext cx="7035009" cy="819869"/>
          </a:xfrm>
        </p:spPr>
        <p:txBody>
          <a:bodyPr>
            <a:normAutofit/>
          </a:bodyPr>
          <a:lstStyle>
            <a:lvl1pPr marL="0" indent="0" algn="ctr">
              <a:buNone/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flipH="1">
            <a:off x="11157242" y="672"/>
            <a:ext cx="1035430" cy="19307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6435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803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611656" y="713766"/>
            <a:ext cx="4508032" cy="5430468"/>
            <a:chOff x="960643" y="1016585"/>
            <a:chExt cx="3630716" cy="4372965"/>
          </a:xfrm>
        </p:grpSpPr>
        <p:pic>
          <p:nvPicPr>
            <p:cNvPr id="18" name="图片 1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177825" y="1016585"/>
              <a:ext cx="2413534" cy="4320226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960643" y="2479036"/>
              <a:ext cx="1625985" cy="2910514"/>
            </a:xfrm>
            <a:prstGeom prst="rect">
              <a:avLst/>
            </a:prstGeom>
          </p:spPr>
        </p:pic>
      </p:grpSp>
      <p:grpSp>
        <p:nvGrpSpPr>
          <p:cNvPr id="20" name="组合 19"/>
          <p:cNvGrpSpPr>
            <a:grpSpLocks noChangeAspect="1"/>
          </p:cNvGrpSpPr>
          <p:nvPr userDrawn="1">
            <p:custDataLst>
              <p:tags r:id="rId7"/>
            </p:custDataLst>
          </p:nvPr>
        </p:nvGrpSpPr>
        <p:grpSpPr>
          <a:xfrm>
            <a:off x="8051097" y="3980546"/>
            <a:ext cx="761863" cy="150167"/>
            <a:chOff x="7267954" y="3481702"/>
            <a:chExt cx="1179029" cy="232357"/>
          </a:xfrm>
          <a:solidFill>
            <a:srgbClr val="B27E7C"/>
          </a:solidFill>
        </p:grpSpPr>
        <p:sp>
          <p:nvSpPr>
            <p:cNvPr id="21" name="椭圆 20"/>
            <p:cNvSpPr/>
            <p:nvPr>
              <p:custDataLst>
                <p:tags r:id="rId8"/>
              </p:custDataLst>
            </p:nvPr>
          </p:nvSpPr>
          <p:spPr>
            <a:xfrm>
              <a:off x="7267954" y="3481702"/>
              <a:ext cx="232357" cy="2323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5592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9"/>
              </p:custDataLst>
            </p:nvPr>
          </p:nvSpPr>
          <p:spPr>
            <a:xfrm>
              <a:off x="7741290" y="3481702"/>
              <a:ext cx="232357" cy="2323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5592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10"/>
              </p:custDataLst>
            </p:nvPr>
          </p:nvSpPr>
          <p:spPr>
            <a:xfrm>
              <a:off x="8214626" y="3481702"/>
              <a:ext cx="232357" cy="2323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5592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标题 23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5524529" y="2857442"/>
            <a:ext cx="5814998" cy="1081092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08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5524432" y="4171065"/>
            <a:ext cx="5815910" cy="110965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905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0990606" y="5655078"/>
            <a:ext cx="1200722" cy="1221739"/>
            <a:chOff x="550597" y="1016585"/>
            <a:chExt cx="3404483" cy="3461451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2176642" y="1016585"/>
              <a:ext cx="1778438" cy="341863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550597" y="2424535"/>
              <a:ext cx="1626045" cy="205350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6435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803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flipH="1">
            <a:off x="11157242" y="672"/>
            <a:ext cx="1035430" cy="19307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6435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803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6435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803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611656" y="713766"/>
            <a:ext cx="4508032" cy="5430468"/>
            <a:chOff x="960643" y="1016585"/>
            <a:chExt cx="3630716" cy="437296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177825" y="1016585"/>
              <a:ext cx="2413534" cy="432022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flipH="1">
              <a:off x="960643" y="2479036"/>
              <a:ext cx="1625985" cy="291051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0990606" y="5655078"/>
            <a:ext cx="1200722" cy="1221739"/>
            <a:chOff x="550597" y="1016585"/>
            <a:chExt cx="3404483" cy="3461451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2176642" y="1016585"/>
              <a:ext cx="1778438" cy="341863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550597" y="2424535"/>
              <a:ext cx="1626045" cy="205350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6435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803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flipH="1">
            <a:off x="11157242" y="672"/>
            <a:ext cx="1035430" cy="193072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990606" y="5655078"/>
            <a:ext cx="1200722" cy="1221739"/>
            <a:chOff x="550597" y="1016585"/>
            <a:chExt cx="3404483" cy="3461451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2176642" y="1016585"/>
              <a:ext cx="1778438" cy="34186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550597" y="2424535"/>
              <a:ext cx="1626045" cy="205350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 flipV="1">
            <a:off x="1097" y="92"/>
            <a:ext cx="12189804" cy="685781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600" dirty="0">
              <a:solidFill>
                <a:srgbClr val="75592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 userDrawn="1">
            <p:custDataLst>
              <p:tags r:id="rId3"/>
            </p:custDataLst>
          </p:nvPr>
        </p:nvCxnSpPr>
        <p:spPr>
          <a:xfrm>
            <a:off x="4768584" y="3166715"/>
            <a:ext cx="650448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>
            <p:custDataLst>
              <p:tags r:id="rId4"/>
            </p:custDataLst>
          </p:nvPr>
        </p:nvGrpSpPr>
        <p:grpSpPr>
          <a:xfrm>
            <a:off x="611656" y="713766"/>
            <a:ext cx="4508032" cy="5430468"/>
            <a:chOff x="960643" y="1016585"/>
            <a:chExt cx="3630716" cy="4372965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2177825" y="1016585"/>
              <a:ext cx="2413534" cy="432022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flipH="1">
              <a:off x="960643" y="2479036"/>
              <a:ext cx="1625985" cy="291051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637478" y="2095365"/>
            <a:ext cx="6792169" cy="1031904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395" b="1" i="0" u="none" strike="noStrike" kern="1200" cap="none" spc="600" normalizeH="0" baseline="0" noProof="1" dirty="0">
                <a:gradFill>
                  <a:gsLst>
                    <a:gs pos="1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620000" scaled="0"/>
                </a:gra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4637314" y="3180697"/>
            <a:ext cx="6792497" cy="506218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905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646061" y="3726370"/>
            <a:ext cx="6775000" cy="84574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695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735276" y="5395005"/>
            <a:ext cx="1456052" cy="1481998"/>
            <a:chOff x="550597" y="1016585"/>
            <a:chExt cx="3404483" cy="3461451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2176642" y="1016585"/>
              <a:ext cx="1778438" cy="341863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550597" y="2424535"/>
              <a:ext cx="1626045" cy="205350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1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052830" cy="2164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 flipH="1">
            <a:off x="10908030" y="5292090"/>
            <a:ext cx="1236345" cy="1600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4" y="2163600"/>
            <a:ext cx="9626600" cy="3445200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70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内容占位符 1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72" y="5458847"/>
            <a:ext cx="1342497" cy="13991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1" cy="5087937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7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内容占位符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flipH="1">
            <a:off x="11157242" y="672"/>
            <a:ext cx="1035430" cy="19307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7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内容占位符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flipH="1">
            <a:off x="11260718" y="672"/>
            <a:ext cx="931954" cy="15147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1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7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0990606" y="5655078"/>
            <a:ext cx="1200722" cy="1221739"/>
            <a:chOff x="550597" y="1016585"/>
            <a:chExt cx="3404483" cy="3461451"/>
          </a:xfrm>
        </p:grpSpPr>
        <p:pic>
          <p:nvPicPr>
            <p:cNvPr id="14" name="图片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2176642" y="1016585"/>
              <a:ext cx="1778438" cy="341863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 flipH="1">
              <a:off x="550597" y="2424535"/>
              <a:ext cx="1626045" cy="205350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4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5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700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522730" cy="2839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10666730" y="4776470"/>
            <a:ext cx="1525270" cy="2081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z="169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1557791"/>
            <a:ext cx="12180888" cy="390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1098663"/>
            <a:ext cx="12180888" cy="360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5561125"/>
            <a:ext cx="12180888" cy="360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524000" y="1870604"/>
            <a:ext cx="9144000" cy="1616075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1524000" y="3567213"/>
            <a:ext cx="9144000" cy="11207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1" y="0"/>
            <a:ext cx="12187689" cy="415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038599"/>
            <a:ext cx="12192000" cy="2819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1850" y="1479176"/>
            <a:ext cx="7962525" cy="1407523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831850" y="2926822"/>
            <a:ext cx="7962525" cy="95489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1" y="0"/>
            <a:ext cx="12187689" cy="4156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827399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788023"/>
            <a:ext cx="5157787" cy="340163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827399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788023"/>
            <a:ext cx="5183188" cy="340163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1" y="0"/>
            <a:ext cx="12187689" cy="415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7" y="691917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691917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7" y="2292117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1" y="0"/>
            <a:ext cx="12187689" cy="415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70.xml"/><Relationship Id="rId23" Type="http://schemas.openxmlformats.org/officeDocument/2006/relationships/tags" Target="../tags/tag269.xml"/><Relationship Id="rId22" Type="http://schemas.openxmlformats.org/officeDocument/2006/relationships/tags" Target="../tags/tag268.xml"/><Relationship Id="rId21" Type="http://schemas.openxmlformats.org/officeDocument/2006/relationships/tags" Target="../tags/tag267.xml"/><Relationship Id="rId20" Type="http://schemas.openxmlformats.org/officeDocument/2006/relationships/tags" Target="../tags/tag266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65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2" Type="http://schemas.openxmlformats.org/officeDocument/2006/relationships/theme" Target="../theme/theme3.xml"/><Relationship Id="rId21" Type="http://schemas.openxmlformats.org/officeDocument/2006/relationships/tags" Target="../tags/tag357.xml"/><Relationship Id="rId20" Type="http://schemas.openxmlformats.org/officeDocument/2006/relationships/tags" Target="../tags/tag356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355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5" Type="http://schemas.openxmlformats.org/officeDocument/2006/relationships/theme" Target="../theme/theme4.xml"/><Relationship Id="rId24" Type="http://schemas.openxmlformats.org/officeDocument/2006/relationships/tags" Target="../tags/tag500.xml"/><Relationship Id="rId23" Type="http://schemas.openxmlformats.org/officeDocument/2006/relationships/tags" Target="../tags/tag499.xml"/><Relationship Id="rId22" Type="http://schemas.openxmlformats.org/officeDocument/2006/relationships/tags" Target="../tags/tag498.xml"/><Relationship Id="rId21" Type="http://schemas.openxmlformats.org/officeDocument/2006/relationships/tags" Target="../tags/tag497.xml"/><Relationship Id="rId20" Type="http://schemas.openxmlformats.org/officeDocument/2006/relationships/tags" Target="../tags/tag496.xml"/><Relationship Id="rId2" Type="http://schemas.openxmlformats.org/officeDocument/2006/relationships/slideLayout" Target="../slideLayouts/slideLayout56.xml"/><Relationship Id="rId19" Type="http://schemas.openxmlformats.org/officeDocument/2006/relationships/tags" Target="../tags/tag495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5" Type="http://schemas.openxmlformats.org/officeDocument/2006/relationships/theme" Target="../theme/theme5.xml"/><Relationship Id="rId24" Type="http://schemas.openxmlformats.org/officeDocument/2006/relationships/tags" Target="../tags/tag655.xml"/><Relationship Id="rId23" Type="http://schemas.openxmlformats.org/officeDocument/2006/relationships/tags" Target="../tags/tag654.xml"/><Relationship Id="rId22" Type="http://schemas.openxmlformats.org/officeDocument/2006/relationships/tags" Target="../tags/tag653.xml"/><Relationship Id="rId21" Type="http://schemas.openxmlformats.org/officeDocument/2006/relationships/tags" Target="../tags/tag652.xml"/><Relationship Id="rId20" Type="http://schemas.openxmlformats.org/officeDocument/2006/relationships/tags" Target="../tags/tag651.xml"/><Relationship Id="rId2" Type="http://schemas.openxmlformats.org/officeDocument/2006/relationships/slideLayout" Target="../slideLayouts/slideLayout74.xml"/><Relationship Id="rId19" Type="http://schemas.openxmlformats.org/officeDocument/2006/relationships/tags" Target="../tags/tag650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6" Type="http://schemas.openxmlformats.org/officeDocument/2006/relationships/theme" Target="../theme/theme6.xml"/><Relationship Id="rId25" Type="http://schemas.openxmlformats.org/officeDocument/2006/relationships/tags" Target="../tags/tag776.xml"/><Relationship Id="rId24" Type="http://schemas.openxmlformats.org/officeDocument/2006/relationships/tags" Target="../tags/tag775.xml"/><Relationship Id="rId23" Type="http://schemas.openxmlformats.org/officeDocument/2006/relationships/tags" Target="../tags/tag774.xml"/><Relationship Id="rId22" Type="http://schemas.openxmlformats.org/officeDocument/2006/relationships/tags" Target="../tags/tag773.xml"/><Relationship Id="rId21" Type="http://schemas.openxmlformats.org/officeDocument/2006/relationships/tags" Target="../tags/tag772.xml"/><Relationship Id="rId20" Type="http://schemas.openxmlformats.org/officeDocument/2006/relationships/tags" Target="../tags/tag771.xml"/><Relationship Id="rId2" Type="http://schemas.openxmlformats.org/officeDocument/2006/relationships/slideLayout" Target="../slideLayouts/slideLayout92.xml"/><Relationship Id="rId19" Type="http://schemas.openxmlformats.org/officeDocument/2006/relationships/image" Target="../media/image33.jpeg"/><Relationship Id="rId18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5" Type="http://schemas.openxmlformats.org/officeDocument/2006/relationships/theme" Target="../theme/theme7.xml"/><Relationship Id="rId24" Type="http://schemas.openxmlformats.org/officeDocument/2006/relationships/tags" Target="../tags/tag916.xml"/><Relationship Id="rId23" Type="http://schemas.openxmlformats.org/officeDocument/2006/relationships/tags" Target="../tags/tag915.xml"/><Relationship Id="rId22" Type="http://schemas.openxmlformats.org/officeDocument/2006/relationships/tags" Target="../tags/tag914.xml"/><Relationship Id="rId21" Type="http://schemas.openxmlformats.org/officeDocument/2006/relationships/tags" Target="../tags/tag913.xml"/><Relationship Id="rId20" Type="http://schemas.openxmlformats.org/officeDocument/2006/relationships/tags" Target="../tags/tag912.xml"/><Relationship Id="rId2" Type="http://schemas.openxmlformats.org/officeDocument/2006/relationships/slideLayout" Target="../slideLayouts/slideLayout110.xml"/><Relationship Id="rId19" Type="http://schemas.openxmlformats.org/officeDocument/2006/relationships/tags" Target="../tags/tag911.xml"/><Relationship Id="rId18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6435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8035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37F87A4-58F6-4A13-B65D-8A726F62FF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BD99D2D-2FB7-4C32-8E9C-F310AD3139DD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22.xml"/><Relationship Id="rId6" Type="http://schemas.openxmlformats.org/officeDocument/2006/relationships/tags" Target="../tags/tag921.xml"/><Relationship Id="rId5" Type="http://schemas.openxmlformats.org/officeDocument/2006/relationships/image" Target="../media/image37.png"/><Relationship Id="rId4" Type="http://schemas.openxmlformats.org/officeDocument/2006/relationships/tags" Target="../tags/tag920.xml"/><Relationship Id="rId3" Type="http://schemas.openxmlformats.org/officeDocument/2006/relationships/tags" Target="../tags/tag919.xml"/><Relationship Id="rId2" Type="http://schemas.openxmlformats.org/officeDocument/2006/relationships/tags" Target="../tags/tag918.xml"/><Relationship Id="rId1" Type="http://schemas.openxmlformats.org/officeDocument/2006/relationships/tags" Target="../tags/tag91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05.xml"/><Relationship Id="rId8" Type="http://schemas.openxmlformats.org/officeDocument/2006/relationships/tags" Target="../tags/tag1004.xml"/><Relationship Id="rId7" Type="http://schemas.openxmlformats.org/officeDocument/2006/relationships/tags" Target="../tags/tag1003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13.png"/><Relationship Id="rId4" Type="http://schemas.openxmlformats.org/officeDocument/2006/relationships/tags" Target="../tags/tag1002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12.png"/><Relationship Id="rId13" Type="http://schemas.openxmlformats.org/officeDocument/2006/relationships/slideLayout" Target="../slideLayouts/slideLayout61.xml"/><Relationship Id="rId12" Type="http://schemas.openxmlformats.org/officeDocument/2006/relationships/tags" Target="../tags/tag1006.xml"/><Relationship Id="rId11" Type="http://schemas.openxmlformats.org/officeDocument/2006/relationships/image" Target="../media/image45.png"/><Relationship Id="rId10" Type="http://schemas.openxmlformats.org/officeDocument/2006/relationships/image" Target="../media/image37.png"/><Relationship Id="rId1" Type="http://schemas.openxmlformats.org/officeDocument/2006/relationships/tags" Target="../tags/tag100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tags" Target="../tags/tag1012.xml"/><Relationship Id="rId7" Type="http://schemas.openxmlformats.org/officeDocument/2006/relationships/image" Target="../media/image46.png"/><Relationship Id="rId6" Type="http://schemas.openxmlformats.org/officeDocument/2006/relationships/tags" Target="../tags/tag1011.xml"/><Relationship Id="rId5" Type="http://schemas.openxmlformats.org/officeDocument/2006/relationships/tags" Target="../tags/tag1010.xml"/><Relationship Id="rId4" Type="http://schemas.openxmlformats.org/officeDocument/2006/relationships/image" Target="../media/image37.png"/><Relationship Id="rId3" Type="http://schemas.openxmlformats.org/officeDocument/2006/relationships/tags" Target="../tags/tag1009.xml"/><Relationship Id="rId2" Type="http://schemas.openxmlformats.org/officeDocument/2006/relationships/tags" Target="../tags/tag1008.xml"/><Relationship Id="rId11" Type="http://schemas.openxmlformats.org/officeDocument/2006/relationships/slideLayout" Target="../slideLayouts/slideLayout115.xml"/><Relationship Id="rId10" Type="http://schemas.openxmlformats.org/officeDocument/2006/relationships/tags" Target="../tags/tag1013.xml"/><Relationship Id="rId1" Type="http://schemas.openxmlformats.org/officeDocument/2006/relationships/tags" Target="../tags/tag100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tags" Target="../tags/tag1019.xml"/><Relationship Id="rId7" Type="http://schemas.openxmlformats.org/officeDocument/2006/relationships/image" Target="../media/image48.png"/><Relationship Id="rId6" Type="http://schemas.openxmlformats.org/officeDocument/2006/relationships/tags" Target="../tags/tag1018.xml"/><Relationship Id="rId5" Type="http://schemas.openxmlformats.org/officeDocument/2006/relationships/tags" Target="../tags/tag1017.xml"/><Relationship Id="rId4" Type="http://schemas.openxmlformats.org/officeDocument/2006/relationships/image" Target="../media/image37.png"/><Relationship Id="rId3" Type="http://schemas.openxmlformats.org/officeDocument/2006/relationships/tags" Target="../tags/tag1016.xml"/><Relationship Id="rId2" Type="http://schemas.openxmlformats.org/officeDocument/2006/relationships/tags" Target="../tags/tag1015.xml"/><Relationship Id="rId17" Type="http://schemas.openxmlformats.org/officeDocument/2006/relationships/slideLayout" Target="../slideLayouts/slideLayout115.xml"/><Relationship Id="rId16" Type="http://schemas.openxmlformats.org/officeDocument/2006/relationships/tags" Target="../tags/tag1023.xml"/><Relationship Id="rId15" Type="http://schemas.openxmlformats.org/officeDocument/2006/relationships/image" Target="../media/image52.png"/><Relationship Id="rId14" Type="http://schemas.openxmlformats.org/officeDocument/2006/relationships/tags" Target="../tags/tag1022.xml"/><Relationship Id="rId13" Type="http://schemas.openxmlformats.org/officeDocument/2006/relationships/image" Target="../media/image51.png"/><Relationship Id="rId12" Type="http://schemas.openxmlformats.org/officeDocument/2006/relationships/tags" Target="../tags/tag1021.xml"/><Relationship Id="rId11" Type="http://schemas.openxmlformats.org/officeDocument/2006/relationships/image" Target="../media/image50.png"/><Relationship Id="rId10" Type="http://schemas.openxmlformats.org/officeDocument/2006/relationships/tags" Target="../tags/tag1020.xml"/><Relationship Id="rId1" Type="http://schemas.openxmlformats.org/officeDocument/2006/relationships/tags" Target="../tags/tag101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1029.xml"/><Relationship Id="rId7" Type="http://schemas.openxmlformats.org/officeDocument/2006/relationships/image" Target="../media/image53.png"/><Relationship Id="rId6" Type="http://schemas.openxmlformats.org/officeDocument/2006/relationships/tags" Target="../tags/tag1028.xml"/><Relationship Id="rId5" Type="http://schemas.openxmlformats.org/officeDocument/2006/relationships/tags" Target="../tags/tag1027.xml"/><Relationship Id="rId4" Type="http://schemas.openxmlformats.org/officeDocument/2006/relationships/image" Target="../media/image37.png"/><Relationship Id="rId3" Type="http://schemas.openxmlformats.org/officeDocument/2006/relationships/tags" Target="../tags/tag1026.xml"/><Relationship Id="rId2" Type="http://schemas.openxmlformats.org/officeDocument/2006/relationships/tags" Target="../tags/tag1025.xml"/><Relationship Id="rId11" Type="http://schemas.openxmlformats.org/officeDocument/2006/relationships/slideLayout" Target="../slideLayouts/slideLayout115.xml"/><Relationship Id="rId10" Type="http://schemas.openxmlformats.org/officeDocument/2006/relationships/tags" Target="../tags/tag1030.xml"/><Relationship Id="rId1" Type="http://schemas.openxmlformats.org/officeDocument/2006/relationships/tags" Target="../tags/tag102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036.xml"/><Relationship Id="rId8" Type="http://schemas.openxmlformats.org/officeDocument/2006/relationships/image" Target="../media/image55.png"/><Relationship Id="rId7" Type="http://schemas.openxmlformats.org/officeDocument/2006/relationships/tags" Target="../tags/tag1035.xml"/><Relationship Id="rId6" Type="http://schemas.openxmlformats.org/officeDocument/2006/relationships/image" Target="../media/image47.png"/><Relationship Id="rId5" Type="http://schemas.openxmlformats.org/officeDocument/2006/relationships/tags" Target="../tags/tag1034.xml"/><Relationship Id="rId4" Type="http://schemas.openxmlformats.org/officeDocument/2006/relationships/tags" Target="../tags/tag1033.xml"/><Relationship Id="rId3" Type="http://schemas.openxmlformats.org/officeDocument/2006/relationships/tags" Target="../tags/tag1032.xml"/><Relationship Id="rId2" Type="http://schemas.openxmlformats.org/officeDocument/2006/relationships/image" Target="../media/image37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97.xml"/><Relationship Id="rId1" Type="http://schemas.openxmlformats.org/officeDocument/2006/relationships/tags" Target="../tags/tag10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97.xml"/><Relationship Id="rId7" Type="http://schemas.openxmlformats.org/officeDocument/2006/relationships/tags" Target="../tags/tag1041.xml"/><Relationship Id="rId6" Type="http://schemas.openxmlformats.org/officeDocument/2006/relationships/image" Target="../media/image56.png"/><Relationship Id="rId5" Type="http://schemas.openxmlformats.org/officeDocument/2006/relationships/tags" Target="../tags/tag1040.xml"/><Relationship Id="rId4" Type="http://schemas.openxmlformats.org/officeDocument/2006/relationships/tags" Target="../tags/tag1039.xml"/><Relationship Id="rId3" Type="http://schemas.openxmlformats.org/officeDocument/2006/relationships/tags" Target="../tags/tag1038.xml"/><Relationship Id="rId2" Type="http://schemas.openxmlformats.org/officeDocument/2006/relationships/image" Target="../media/image37.png"/><Relationship Id="rId1" Type="http://schemas.openxmlformats.org/officeDocument/2006/relationships/tags" Target="../tags/tag103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tags" Target="../tags/tag1046.xml"/><Relationship Id="rId5" Type="http://schemas.openxmlformats.org/officeDocument/2006/relationships/tags" Target="../tags/tag1045.xml"/><Relationship Id="rId4" Type="http://schemas.openxmlformats.org/officeDocument/2006/relationships/image" Target="../media/image37.png"/><Relationship Id="rId3" Type="http://schemas.openxmlformats.org/officeDocument/2006/relationships/tags" Target="../tags/tag1044.xml"/><Relationship Id="rId21" Type="http://schemas.openxmlformats.org/officeDocument/2006/relationships/notesSlide" Target="../notesSlides/notesSlide9.xml"/><Relationship Id="rId20" Type="http://schemas.openxmlformats.org/officeDocument/2006/relationships/slideLayout" Target="../slideLayouts/slideLayout97.xml"/><Relationship Id="rId2" Type="http://schemas.openxmlformats.org/officeDocument/2006/relationships/tags" Target="../tags/tag1043.xml"/><Relationship Id="rId19" Type="http://schemas.openxmlformats.org/officeDocument/2006/relationships/tags" Target="../tags/tag1051.xml"/><Relationship Id="rId18" Type="http://schemas.openxmlformats.org/officeDocument/2006/relationships/tags" Target="../tags/tag1050.xml"/><Relationship Id="rId17" Type="http://schemas.openxmlformats.org/officeDocument/2006/relationships/tags" Target="../tags/tag1049.xml"/><Relationship Id="rId16" Type="http://schemas.openxmlformats.org/officeDocument/2006/relationships/tags" Target="../tags/tag1048.xml"/><Relationship Id="rId15" Type="http://schemas.openxmlformats.org/officeDocument/2006/relationships/image" Target="../media/image64.png"/><Relationship Id="rId14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1" Type="http://schemas.openxmlformats.org/officeDocument/2006/relationships/tags" Target="../tags/tag1047.xml"/><Relationship Id="rId10" Type="http://schemas.openxmlformats.org/officeDocument/2006/relationships/image" Target="../media/image60.png"/><Relationship Id="rId1" Type="http://schemas.openxmlformats.org/officeDocument/2006/relationships/tags" Target="../tags/tag104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56.xml"/><Relationship Id="rId8" Type="http://schemas.openxmlformats.org/officeDocument/2006/relationships/image" Target="../media/image68.png"/><Relationship Id="rId7" Type="http://schemas.openxmlformats.org/officeDocument/2006/relationships/tags" Target="../tags/tag1055.xml"/><Relationship Id="rId6" Type="http://schemas.openxmlformats.org/officeDocument/2006/relationships/image" Target="../media/image67.png"/><Relationship Id="rId5" Type="http://schemas.openxmlformats.org/officeDocument/2006/relationships/tags" Target="../tags/tag1054.xml"/><Relationship Id="rId4" Type="http://schemas.openxmlformats.org/officeDocument/2006/relationships/image" Target="../media/image66.png"/><Relationship Id="rId3" Type="http://schemas.openxmlformats.org/officeDocument/2006/relationships/tags" Target="../tags/tag1053.xml"/><Relationship Id="rId2" Type="http://schemas.openxmlformats.org/officeDocument/2006/relationships/image" Target="../media/image65.png"/><Relationship Id="rId18" Type="http://schemas.openxmlformats.org/officeDocument/2006/relationships/slideLayout" Target="../slideLayouts/slideLayout85.xml"/><Relationship Id="rId17" Type="http://schemas.openxmlformats.org/officeDocument/2006/relationships/tags" Target="../tags/tag1062.xml"/><Relationship Id="rId16" Type="http://schemas.openxmlformats.org/officeDocument/2006/relationships/tags" Target="../tags/tag1061.xml"/><Relationship Id="rId15" Type="http://schemas.openxmlformats.org/officeDocument/2006/relationships/tags" Target="../tags/tag1060.xml"/><Relationship Id="rId14" Type="http://schemas.openxmlformats.org/officeDocument/2006/relationships/tags" Target="../tags/tag1059.xml"/><Relationship Id="rId13" Type="http://schemas.openxmlformats.org/officeDocument/2006/relationships/tags" Target="../tags/tag1058.xml"/><Relationship Id="rId12" Type="http://schemas.openxmlformats.org/officeDocument/2006/relationships/image" Target="../media/image37.png"/><Relationship Id="rId11" Type="http://schemas.openxmlformats.org/officeDocument/2006/relationships/tags" Target="../tags/tag1057.xml"/><Relationship Id="rId10" Type="http://schemas.openxmlformats.org/officeDocument/2006/relationships/image" Target="../media/image69.png"/><Relationship Id="rId1" Type="http://schemas.openxmlformats.org/officeDocument/2006/relationships/tags" Target="../tags/tag105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7.xml"/><Relationship Id="rId5" Type="http://schemas.openxmlformats.org/officeDocument/2006/relationships/tags" Target="../tags/tag1066.xml"/><Relationship Id="rId4" Type="http://schemas.openxmlformats.org/officeDocument/2006/relationships/image" Target="../media/image37.png"/><Relationship Id="rId3" Type="http://schemas.openxmlformats.org/officeDocument/2006/relationships/tags" Target="../tags/tag1065.xml"/><Relationship Id="rId2" Type="http://schemas.openxmlformats.org/officeDocument/2006/relationships/tags" Target="../tags/tag1064.xml"/><Relationship Id="rId1" Type="http://schemas.openxmlformats.org/officeDocument/2006/relationships/tags" Target="../tags/tag10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tags" Target="../tags/tag930.xml"/><Relationship Id="rId7" Type="http://schemas.openxmlformats.org/officeDocument/2006/relationships/tags" Target="../tags/tag929.xml"/><Relationship Id="rId6" Type="http://schemas.openxmlformats.org/officeDocument/2006/relationships/tags" Target="../tags/tag928.xml"/><Relationship Id="rId5" Type="http://schemas.openxmlformats.org/officeDocument/2006/relationships/tags" Target="../tags/tag927.xml"/><Relationship Id="rId4" Type="http://schemas.openxmlformats.org/officeDocument/2006/relationships/tags" Target="../tags/tag926.xml"/><Relationship Id="rId3" Type="http://schemas.openxmlformats.org/officeDocument/2006/relationships/tags" Target="../tags/tag925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924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939.xml"/><Relationship Id="rId17" Type="http://schemas.openxmlformats.org/officeDocument/2006/relationships/tags" Target="../tags/tag938.xml"/><Relationship Id="rId16" Type="http://schemas.openxmlformats.org/officeDocument/2006/relationships/tags" Target="../tags/tag937.xml"/><Relationship Id="rId15" Type="http://schemas.openxmlformats.org/officeDocument/2006/relationships/tags" Target="../tags/tag936.xml"/><Relationship Id="rId14" Type="http://schemas.openxmlformats.org/officeDocument/2006/relationships/tags" Target="../tags/tag935.xml"/><Relationship Id="rId13" Type="http://schemas.openxmlformats.org/officeDocument/2006/relationships/tags" Target="../tags/tag934.xml"/><Relationship Id="rId12" Type="http://schemas.openxmlformats.org/officeDocument/2006/relationships/tags" Target="../tags/tag933.xml"/><Relationship Id="rId11" Type="http://schemas.openxmlformats.org/officeDocument/2006/relationships/tags" Target="../tags/tag932.xml"/><Relationship Id="rId10" Type="http://schemas.openxmlformats.org/officeDocument/2006/relationships/tags" Target="../tags/tag931.xml"/><Relationship Id="rId1" Type="http://schemas.openxmlformats.org/officeDocument/2006/relationships/tags" Target="../tags/tag92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46.xml"/><Relationship Id="rId8" Type="http://schemas.openxmlformats.org/officeDocument/2006/relationships/tags" Target="../tags/tag945.xml"/><Relationship Id="rId7" Type="http://schemas.openxmlformats.org/officeDocument/2006/relationships/tags" Target="../tags/tag944.xml"/><Relationship Id="rId6" Type="http://schemas.openxmlformats.org/officeDocument/2006/relationships/tags" Target="../tags/tag943.xml"/><Relationship Id="rId5" Type="http://schemas.openxmlformats.org/officeDocument/2006/relationships/tags" Target="../tags/tag94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941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948.xml"/><Relationship Id="rId12" Type="http://schemas.openxmlformats.org/officeDocument/2006/relationships/image" Target="../media/image38.png"/><Relationship Id="rId11" Type="http://schemas.openxmlformats.org/officeDocument/2006/relationships/tags" Target="../tags/tag947.xml"/><Relationship Id="rId10" Type="http://schemas.openxmlformats.org/officeDocument/2006/relationships/image" Target="../media/image37.png"/><Relationship Id="rId1" Type="http://schemas.openxmlformats.org/officeDocument/2006/relationships/tags" Target="../tags/tag9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55.xml"/><Relationship Id="rId8" Type="http://schemas.openxmlformats.org/officeDocument/2006/relationships/tags" Target="../tags/tag954.xml"/><Relationship Id="rId7" Type="http://schemas.openxmlformats.org/officeDocument/2006/relationships/tags" Target="../tags/tag953.xml"/><Relationship Id="rId6" Type="http://schemas.openxmlformats.org/officeDocument/2006/relationships/tags" Target="../tags/tag952.xml"/><Relationship Id="rId5" Type="http://schemas.openxmlformats.org/officeDocument/2006/relationships/tags" Target="../tags/tag95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950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957.xml"/><Relationship Id="rId12" Type="http://schemas.openxmlformats.org/officeDocument/2006/relationships/image" Target="../media/image38.png"/><Relationship Id="rId11" Type="http://schemas.openxmlformats.org/officeDocument/2006/relationships/tags" Target="../tags/tag956.xml"/><Relationship Id="rId10" Type="http://schemas.openxmlformats.org/officeDocument/2006/relationships/image" Target="../media/image37.png"/><Relationship Id="rId1" Type="http://schemas.openxmlformats.org/officeDocument/2006/relationships/tags" Target="../tags/tag94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64.xml"/><Relationship Id="rId8" Type="http://schemas.openxmlformats.org/officeDocument/2006/relationships/tags" Target="../tags/tag963.xml"/><Relationship Id="rId7" Type="http://schemas.openxmlformats.org/officeDocument/2006/relationships/tags" Target="../tags/tag962.xml"/><Relationship Id="rId6" Type="http://schemas.openxmlformats.org/officeDocument/2006/relationships/tags" Target="../tags/tag961.xml"/><Relationship Id="rId5" Type="http://schemas.openxmlformats.org/officeDocument/2006/relationships/tags" Target="../tags/tag96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959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966.xml"/><Relationship Id="rId12" Type="http://schemas.openxmlformats.org/officeDocument/2006/relationships/image" Target="../media/image38.png"/><Relationship Id="rId11" Type="http://schemas.openxmlformats.org/officeDocument/2006/relationships/tags" Target="../tags/tag965.xml"/><Relationship Id="rId10" Type="http://schemas.openxmlformats.org/officeDocument/2006/relationships/image" Target="../media/image37.png"/><Relationship Id="rId1" Type="http://schemas.openxmlformats.org/officeDocument/2006/relationships/tags" Target="../tags/tag95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73.xml"/><Relationship Id="rId8" Type="http://schemas.openxmlformats.org/officeDocument/2006/relationships/tags" Target="../tags/tag972.xml"/><Relationship Id="rId7" Type="http://schemas.openxmlformats.org/officeDocument/2006/relationships/tags" Target="../tags/tag971.xml"/><Relationship Id="rId6" Type="http://schemas.openxmlformats.org/officeDocument/2006/relationships/tags" Target="../tags/tag970.xml"/><Relationship Id="rId5" Type="http://schemas.openxmlformats.org/officeDocument/2006/relationships/tags" Target="../tags/tag96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968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975.xml"/><Relationship Id="rId12" Type="http://schemas.openxmlformats.org/officeDocument/2006/relationships/image" Target="../media/image38.png"/><Relationship Id="rId11" Type="http://schemas.openxmlformats.org/officeDocument/2006/relationships/tags" Target="../tags/tag974.xml"/><Relationship Id="rId10" Type="http://schemas.openxmlformats.org/officeDocument/2006/relationships/image" Target="../media/image37.png"/><Relationship Id="rId1" Type="http://schemas.openxmlformats.org/officeDocument/2006/relationships/tags" Target="../tags/tag96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82.xml"/><Relationship Id="rId8" Type="http://schemas.openxmlformats.org/officeDocument/2006/relationships/tags" Target="../tags/tag981.xml"/><Relationship Id="rId7" Type="http://schemas.openxmlformats.org/officeDocument/2006/relationships/tags" Target="../tags/tag980.xml"/><Relationship Id="rId6" Type="http://schemas.openxmlformats.org/officeDocument/2006/relationships/tags" Target="../tags/tag979.xml"/><Relationship Id="rId5" Type="http://schemas.openxmlformats.org/officeDocument/2006/relationships/tags" Target="../tags/tag97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977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984.xml"/><Relationship Id="rId12" Type="http://schemas.openxmlformats.org/officeDocument/2006/relationships/image" Target="../media/image38.png"/><Relationship Id="rId11" Type="http://schemas.openxmlformats.org/officeDocument/2006/relationships/tags" Target="../tags/tag983.xml"/><Relationship Id="rId10" Type="http://schemas.openxmlformats.org/officeDocument/2006/relationships/image" Target="../media/image37.png"/><Relationship Id="rId1" Type="http://schemas.openxmlformats.org/officeDocument/2006/relationships/tags" Target="../tags/tag97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89.xml"/><Relationship Id="rId8" Type="http://schemas.openxmlformats.org/officeDocument/2006/relationships/tags" Target="../tags/tag98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13.png"/><Relationship Id="rId5" Type="http://schemas.openxmlformats.org/officeDocument/2006/relationships/tags" Target="../tags/tag98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986.xml"/><Relationship Id="rId16" Type="http://schemas.openxmlformats.org/officeDocument/2006/relationships/slideLayout" Target="../slideLayouts/slideLayout61.xml"/><Relationship Id="rId15" Type="http://schemas.openxmlformats.org/officeDocument/2006/relationships/tags" Target="../tags/tag991.xml"/><Relationship Id="rId14" Type="http://schemas.openxmlformats.org/officeDocument/2006/relationships/image" Target="../media/image37.png"/><Relationship Id="rId13" Type="http://schemas.openxmlformats.org/officeDocument/2006/relationships/tags" Target="../tags/tag990.xml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tags" Target="../tags/tag98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96.xml"/><Relationship Id="rId8" Type="http://schemas.openxmlformats.org/officeDocument/2006/relationships/tags" Target="../tags/tag995.xml"/><Relationship Id="rId7" Type="http://schemas.openxmlformats.org/officeDocument/2006/relationships/tags" Target="../tags/tag994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13.png"/><Relationship Id="rId4" Type="http://schemas.openxmlformats.org/officeDocument/2006/relationships/tags" Target="../tags/tag993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12.png"/><Relationship Id="rId18" Type="http://schemas.openxmlformats.org/officeDocument/2006/relationships/slideLayout" Target="../slideLayouts/slideLayout61.xml"/><Relationship Id="rId17" Type="http://schemas.openxmlformats.org/officeDocument/2006/relationships/tags" Target="../tags/tag1000.xml"/><Relationship Id="rId16" Type="http://schemas.openxmlformats.org/officeDocument/2006/relationships/image" Target="../media/image44.png"/><Relationship Id="rId15" Type="http://schemas.openxmlformats.org/officeDocument/2006/relationships/tags" Target="../tags/tag999.xml"/><Relationship Id="rId14" Type="http://schemas.openxmlformats.org/officeDocument/2006/relationships/image" Target="../media/image43.png"/><Relationship Id="rId13" Type="http://schemas.openxmlformats.org/officeDocument/2006/relationships/tags" Target="../tags/tag998.xml"/><Relationship Id="rId12" Type="http://schemas.openxmlformats.org/officeDocument/2006/relationships/image" Target="../media/image42.png"/><Relationship Id="rId11" Type="http://schemas.openxmlformats.org/officeDocument/2006/relationships/tags" Target="../tags/tag997.xml"/><Relationship Id="rId10" Type="http://schemas.openxmlformats.org/officeDocument/2006/relationships/image" Target="../media/image37.png"/><Relationship Id="rId1" Type="http://schemas.openxmlformats.org/officeDocument/2006/relationships/tags" Target="../tags/tag9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>
                <a:solidFill>
                  <a:schemeClr val="accent1"/>
                </a:solidFill>
              </a:rPr>
              <a:t>多功能模拟器APP</a:t>
            </a:r>
            <a:endParaRPr lang="zh-CN" altLang="en-US" sz="6600">
              <a:solidFill>
                <a:schemeClr val="accent1"/>
              </a:solidFill>
            </a:endParaRP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400">
                <a:solidFill>
                  <a:schemeClr val="dk1">
                    <a:lumMod val="75000"/>
                    <a:lumOff val="25000"/>
                  </a:schemeClr>
                </a:solidFill>
              </a:rPr>
              <a:t>Make our phone not only a phone</a:t>
            </a:r>
            <a:endParaRPr lang="en-US" altLang="zh-CN" sz="2400">
              <a:solidFill>
                <a:schemeClr val="dk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2400">
                <a:solidFill>
                  <a:schemeClr val="accent1"/>
                </a:solidFill>
              </a:rPr>
              <a:t>汇报人：</a:t>
            </a:r>
            <a:r>
              <a:rPr lang="zh-CN" altLang="en-US" sz="2400">
                <a:solidFill>
                  <a:schemeClr val="accent1"/>
                </a:solidFill>
              </a:rPr>
              <a:t>张鑫成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272" t="1263" r="66479" b="42386"/>
          <a:stretch>
            <a:fillRect/>
          </a:stretch>
        </p:blipFill>
        <p:spPr>
          <a:xfrm>
            <a:off x="8423275" y="1014095"/>
            <a:ext cx="2806065" cy="2806700"/>
          </a:xfrm>
          <a:prstGeom prst="rect">
            <a:avLst/>
          </a:prstGeom>
        </p:spPr>
      </p:pic>
      <p:sp>
        <p:nvSpPr>
          <p:cNvPr id="4" name="副标题 1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639695" y="3639820"/>
            <a:ext cx="1666875" cy="890270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2400">
                <a:solidFill>
                  <a:schemeClr val="dk1">
                    <a:lumMod val="75000"/>
                    <a:lumOff val="25000"/>
                  </a:schemeClr>
                </a:solidFill>
              </a:rPr>
              <a:t>中期报告</a:t>
            </a:r>
            <a:endParaRPr lang="zh-CN" altLang="en-US" sz="2400">
              <a:solidFill>
                <a:schemeClr val="dk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侧圆角矩形 5"/>
          <p:cNvSpPr/>
          <p:nvPr/>
        </p:nvSpPr>
        <p:spPr>
          <a:xfrm rot="5400000">
            <a:off x="-2771140" y="2772410"/>
            <a:ext cx="6857365" cy="131381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/>
          <p:nvPr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23" name="图片 22"/>
          <p:cNvPicPr/>
          <p:nvPr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4372610" y="832485"/>
            <a:ext cx="6250940" cy="115760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文档管理</a:t>
            </a:r>
            <a:r>
              <a:rPr lang="en-US" altLang="zh-CN" sz="28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zh-CN" altLang="en-US" sz="28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金山文档</a:t>
            </a:r>
            <a:endParaRPr lang="zh-CN" altLang="en-US" sz="2800" b="1" spc="3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720328" y="199902"/>
            <a:ext cx="2804671" cy="11573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 algn="r">
              <a:lnSpc>
                <a:spcPct val="130000"/>
              </a:lnSpc>
            </a:pPr>
            <a:r>
              <a:rPr lang="zh-CN" altLang="en-US" sz="36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项目协作</a:t>
            </a:r>
            <a:endParaRPr lang="zh-CN" altLang="en-US" sz="3600" b="1" spc="3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ct val="130000"/>
              </a:lnSpc>
            </a:pPr>
            <a:endParaRPr lang="zh-CN" altLang="en-US" sz="3600" b="1" spc="3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272" t="1263" r="66479" b="42386"/>
          <a:stretch>
            <a:fillRect/>
          </a:stretch>
        </p:blipFill>
        <p:spPr>
          <a:xfrm>
            <a:off x="11277600" y="5961380"/>
            <a:ext cx="793115" cy="7931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4670" y="1990090"/>
            <a:ext cx="9838055" cy="367220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CFD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开发进度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72" t="1263" r="66479" b="42386"/>
          <a:stretch>
            <a:fillRect/>
          </a:stretch>
        </p:blipFill>
        <p:spPr>
          <a:xfrm>
            <a:off x="11277600" y="60325"/>
            <a:ext cx="793115" cy="793115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5"/>
            </p:custDataLst>
          </p:nvPr>
        </p:nvSpPr>
        <p:spPr>
          <a:xfrm>
            <a:off x="373449" y="88833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前端页面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97215927" name="图片 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3503" y="1184910"/>
            <a:ext cx="1863725" cy="3973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753235" y="5429250"/>
            <a:ext cx="41757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55600" algn="ctr">
              <a:buClrTx/>
              <a:buSzTx/>
              <a:buFontTx/>
            </a:pPr>
            <a:r>
              <a:rPr lang="zh-CN" b="0">
                <a:ea typeface="宋体" panose="02010600030101010101" pitchFamily="2" charset="-122"/>
              </a:rPr>
              <a:t>鼠标模拟界面使用一个触摸板和三个按钮来</a:t>
            </a:r>
            <a:endParaRPr lang="zh-CN" b="0">
              <a:ea typeface="宋体" panose="02010600030101010101" pitchFamily="2" charset="-122"/>
            </a:endParaRPr>
          </a:p>
          <a:p>
            <a:pPr indent="355600" algn="ctr">
              <a:buClrTx/>
              <a:buSzTx/>
              <a:buFontTx/>
            </a:pPr>
            <a:r>
              <a:rPr lang="zh-CN" b="0">
                <a:ea typeface="宋体" panose="02010600030101010101" pitchFamily="2" charset="-122"/>
              </a:rPr>
              <a:t>模拟鼠标的滑动，左键中键与右键。</a:t>
            </a:r>
            <a:endParaRPr lang="zh-CN" b="0">
              <a:ea typeface="宋体" panose="02010600030101010101" pitchFamily="2" charset="-122"/>
            </a:endParaRPr>
          </a:p>
        </p:txBody>
      </p:sp>
      <p:pic>
        <p:nvPicPr>
          <p:cNvPr id="1117051401" name="图片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4123" y="1781175"/>
            <a:ext cx="5268595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503035" y="4922520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55600" algn="ctr">
              <a:buClrTx/>
              <a:buSzTx/>
              <a:buFontTx/>
            </a:pPr>
            <a:r>
              <a:rPr lang="zh-CN" b="0">
                <a:ea typeface="宋体" panose="02010600030101010101" pitchFamily="2" charset="-122"/>
              </a:rPr>
              <a:t>键盘模拟界面使用GridLayout布局，动态创建按钮并将其添加到GridLayout中。</a:t>
            </a:r>
            <a:endParaRPr lang="zh-CN" b="0">
              <a:ea typeface="宋体" panose="02010600030101010101" pitchFamily="2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CFD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开发进度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72" t="1263" r="66479" b="42386"/>
          <a:stretch>
            <a:fillRect/>
          </a:stretch>
        </p:blipFill>
        <p:spPr>
          <a:xfrm>
            <a:off x="11277600" y="60325"/>
            <a:ext cx="793115" cy="793115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5"/>
            </p:custDataLst>
          </p:nvPr>
        </p:nvSpPr>
        <p:spPr>
          <a:xfrm>
            <a:off x="373449" y="88833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前端页面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67144237f8c8ffbd5ddd2737cb3cf7c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73380" y="1714500"/>
            <a:ext cx="2157730" cy="4418965"/>
          </a:xfrm>
          <a:prstGeom prst="rect">
            <a:avLst/>
          </a:prstGeom>
        </p:spPr>
      </p:pic>
      <p:pic>
        <p:nvPicPr>
          <p:cNvPr id="5" name="图片 4" descr="168891594427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73680" y="1716405"/>
            <a:ext cx="2125610" cy="4417200"/>
          </a:xfrm>
          <a:prstGeom prst="rect">
            <a:avLst/>
          </a:prstGeom>
        </p:spPr>
      </p:pic>
      <p:pic>
        <p:nvPicPr>
          <p:cNvPr id="6" name="图片 1" descr="7d5ebdc9b74dd5fb885da25402c76bc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217160" y="1714500"/>
            <a:ext cx="2162979" cy="4417200"/>
          </a:xfrm>
          <a:prstGeom prst="rect">
            <a:avLst/>
          </a:prstGeom>
        </p:spPr>
      </p:pic>
      <p:pic>
        <p:nvPicPr>
          <p:cNvPr id="7" name="图片 5" descr="16889161557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910445" y="1714500"/>
            <a:ext cx="2133368" cy="4417200"/>
          </a:xfrm>
          <a:prstGeom prst="rect">
            <a:avLst/>
          </a:prstGeom>
        </p:spPr>
      </p:pic>
      <p:pic>
        <p:nvPicPr>
          <p:cNvPr id="8" name="图片 6" descr="168891622759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557135" y="1716405"/>
            <a:ext cx="2176279" cy="44172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CFD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开发进度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72" t="1263" r="66479" b="42386"/>
          <a:stretch>
            <a:fillRect/>
          </a:stretch>
        </p:blipFill>
        <p:spPr>
          <a:xfrm>
            <a:off x="11277600" y="60325"/>
            <a:ext cx="793115" cy="79311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499860" y="5462270"/>
            <a:ext cx="41656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55600" algn="ctr">
              <a:buClrTx/>
              <a:buSzTx/>
              <a:buFontTx/>
            </a:pPr>
            <a:r>
              <a:rPr lang="zh-CN" b="0">
                <a:ea typeface="宋体" panose="02010600030101010101" pitchFamily="2" charset="-122"/>
              </a:rPr>
              <a:t>提供 按键操作的函数，输入字符，执行对应的按键操作。</a:t>
            </a:r>
            <a:endParaRPr lang="zh-CN" b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19265" y="490918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0">
                <a:ea typeface="宋体" panose="02010600030101010101" pitchFamily="2" charset="-122"/>
              </a:rPr>
              <a:t>字符值和键盘按键操作的印射函数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。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373449" y="88833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后端连接与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接口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1455" y="569722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55600" algn="ctr"/>
            <a:r>
              <a:rPr lang="zh-CN" b="0">
                <a:ea typeface="宋体" panose="02010600030101010101" pitchFamily="2" charset="-122"/>
              </a:rPr>
              <a:t>显示连接同一局域网中的其他设备，并可点击选中目标，实现WiFi连接。</a:t>
            </a:r>
            <a:endParaRPr lang="zh-CN" altLang="en-US" b="0"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81125" y="1623695"/>
            <a:ext cx="2400300" cy="3838575"/>
          </a:xfrm>
          <a:prstGeom prst="rect">
            <a:avLst/>
          </a:prstGeom>
        </p:spPr>
      </p:pic>
      <p:pic>
        <p:nvPicPr>
          <p:cNvPr id="-2147482623" name="图片 -21474826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89918" y="1092200"/>
            <a:ext cx="5269865" cy="3632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272" t="1263" r="66479" b="42386"/>
          <a:stretch>
            <a:fillRect/>
          </a:stretch>
        </p:blipFill>
        <p:spPr>
          <a:xfrm>
            <a:off x="83185" y="469900"/>
            <a:ext cx="793115" cy="79311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73455" y="536575"/>
            <a:ext cx="2693035" cy="969645"/>
          </a:xfrm>
          <a:prstGeom prst="rect">
            <a:avLst/>
          </a:prstGeom>
          <a:noFill/>
        </p:spPr>
        <p:txBody>
          <a:bodyPr wrap="square" lIns="46800" rIns="46800" rtlCol="0" anchor="t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未来展望</a:t>
            </a:r>
            <a:endParaRPr lang="zh-CN" altLang="en-US" sz="3200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2855664" y="63306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前端页面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5625" y="5241925"/>
            <a:ext cx="52514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完善键盘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鼠标界面的设计，使布局更为合理与美观。尝试添加自定义大小与位置功能。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1117051401" name="图片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540" y="2296795"/>
            <a:ext cx="5129530" cy="24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91630" y="2190115"/>
            <a:ext cx="5191125" cy="2599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右箭头 7"/>
          <p:cNvSpPr/>
          <p:nvPr/>
        </p:nvSpPr>
        <p:spPr>
          <a:xfrm>
            <a:off x="5501005" y="3113405"/>
            <a:ext cx="1190625" cy="752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272" t="1263" r="66479" b="42386"/>
          <a:stretch>
            <a:fillRect/>
          </a:stretch>
        </p:blipFill>
        <p:spPr>
          <a:xfrm>
            <a:off x="83185" y="469900"/>
            <a:ext cx="793115" cy="79311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73455" y="536575"/>
            <a:ext cx="2693035" cy="969645"/>
          </a:xfrm>
          <a:prstGeom prst="rect">
            <a:avLst/>
          </a:prstGeom>
          <a:noFill/>
        </p:spPr>
        <p:txBody>
          <a:bodyPr wrap="square" lIns="46800" rIns="46800" rtlCol="0" anchor="t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未来展望</a:t>
            </a:r>
            <a:endParaRPr lang="zh-CN" altLang="en-US" sz="3200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2855664" y="63306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前端页面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2" descr="主页_主页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4005" y="1329690"/>
            <a:ext cx="2314575" cy="5011420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4857750" y="1729423"/>
            <a:ext cx="5080000" cy="39693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457200" algn="l" fontAlgn="auto"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b="0">
                <a:ea typeface="宋体" panose="02010600030101010101" pitchFamily="2" charset="-122"/>
              </a:rPr>
              <a:t>在主页中显示如图所示基础设备部件，同时要求可以自定义添加或删除新的设备。这些修改是需要被保存下来的。但是由于我们没有要求用户在使用主页这些功能时登录，所以这些操作并不会跟账号绑定，而是会存在</a:t>
            </a:r>
            <a:r>
              <a:rPr lang="zh-CN" b="1">
                <a:solidFill>
                  <a:srgbClr val="FF0000"/>
                </a:solidFill>
                <a:ea typeface="宋体" panose="02010600030101010101" pitchFamily="2" charset="-122"/>
              </a:rPr>
              <a:t>app所在本机的本地</a:t>
            </a:r>
            <a:r>
              <a:rPr lang="zh-CN" b="0">
                <a:ea typeface="宋体" panose="02010600030101010101" pitchFamily="2" charset="-122"/>
              </a:rPr>
              <a:t>。那么此时就需要用到</a:t>
            </a:r>
            <a:r>
              <a:rPr lang="zh-CN" b="1">
                <a:solidFill>
                  <a:srgbClr val="FF0000"/>
                </a:solidFill>
                <a:ea typeface="宋体" panose="02010600030101010101" pitchFamily="2" charset="-122"/>
              </a:rPr>
              <a:t>SQLite</a:t>
            </a:r>
            <a:r>
              <a:rPr lang="zh-CN" b="0">
                <a:ea typeface="宋体" panose="02010600030101010101" pitchFamily="2" charset="-122"/>
              </a:rPr>
              <a:t>。</a:t>
            </a:r>
            <a:endParaRPr lang="zh-CN" b="0">
              <a:ea typeface="宋体" panose="02010600030101010101" pitchFamily="2" charset="-122"/>
            </a:endParaRPr>
          </a:p>
          <a:p>
            <a:pPr indent="355600" algn="ctr">
              <a:buClrTx/>
              <a:buSzTx/>
              <a:buFontTx/>
            </a:pPr>
            <a:endParaRPr lang="zh-CN" b="0">
              <a:ea typeface="宋体" panose="02010600030101010101" pitchFamily="2" charset="-122"/>
            </a:endParaRPr>
          </a:p>
          <a:p>
            <a:pPr indent="355600" algn="ctr">
              <a:buClrTx/>
              <a:buSzTx/>
              <a:buFontTx/>
            </a:pPr>
            <a:endParaRPr lang="zh-CN" b="0">
              <a:ea typeface="宋体" panose="02010600030101010101" pitchFamily="2" charset="-122"/>
            </a:endParaRPr>
          </a:p>
          <a:p>
            <a:pPr indent="457200" algn="l" fontAlgn="auto"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b="0">
              <a:ea typeface="宋体" panose="02010600030101010101" pitchFamily="2" charset="-122"/>
            </a:endParaRPr>
          </a:p>
          <a:p>
            <a:pPr indent="457200" algn="l" fontAlgn="auto"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b="0">
              <a:ea typeface="宋体" panose="02010600030101010101" pitchFamily="2" charset="-122"/>
            </a:endParaRPr>
          </a:p>
          <a:p>
            <a:pPr indent="457200" algn="l" fontAlgn="auto"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b="0">
                <a:ea typeface="宋体" panose="02010600030101010101" pitchFamily="2" charset="-122"/>
              </a:rPr>
              <a:t>SQLite，是一款轻型的数据库，它被选择的主要特点是因为Sqlite是Android自带的数据库，因此可以直接引用，而无需导入第三方库，无需多余的配置。</a:t>
            </a:r>
            <a:endParaRPr lang="zh-CN" b="0">
              <a:ea typeface="宋体" panose="02010600030101010101" pitchFamily="2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6272530" y="1343025"/>
            <a:ext cx="5699760" cy="5339080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81940" y="1343025"/>
            <a:ext cx="5699760" cy="5339080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72" t="1263" r="66479" b="42386"/>
          <a:stretch>
            <a:fillRect/>
          </a:stretch>
        </p:blipFill>
        <p:spPr>
          <a:xfrm>
            <a:off x="83185" y="469900"/>
            <a:ext cx="793115" cy="79311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973455" y="536575"/>
            <a:ext cx="2693035" cy="969645"/>
          </a:xfrm>
          <a:prstGeom prst="rect">
            <a:avLst/>
          </a:prstGeom>
          <a:noFill/>
        </p:spPr>
        <p:txBody>
          <a:bodyPr wrap="square" lIns="46800" rIns="46800" rtlCol="0" anchor="t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未来展望</a:t>
            </a:r>
            <a:endParaRPr lang="zh-CN" altLang="en-US" sz="3200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6"/>
            </p:custDataLst>
          </p:nvPr>
        </p:nvSpPr>
        <p:spPr>
          <a:xfrm>
            <a:off x="2855664" y="63306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后端连接与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接口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6095" y="5457825"/>
            <a:ext cx="525145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完善</a:t>
            </a:r>
            <a:r>
              <a:rPr lang="en-US" altLang="zh-CN" b="0">
                <a:latin typeface="Calibri" panose="020F0502020204030204" charset="0"/>
                <a:ea typeface="宋体" panose="02010600030101010101" pitchFamily="2" charset="-122"/>
              </a:rPr>
              <a:t>Wi-Fi</a:t>
            </a:r>
            <a:r>
              <a:rPr lang="zh-CN" altLang="en-US" b="0">
                <a:latin typeface="Calibri" panose="020F0502020204030204" charset="0"/>
                <a:ea typeface="宋体" panose="02010600030101010101" pitchFamily="2" charset="-122"/>
              </a:rPr>
              <a:t>连接技术，完善后端所需接口</a:t>
            </a:r>
            <a:r>
              <a:rPr lang="zh-CN" altLang="en-US" b="0">
                <a:latin typeface="Calibri" panose="020F0502020204030204" charset="0"/>
                <a:ea typeface="宋体" panose="02010600030101010101" pitchFamily="2" charset="-122"/>
              </a:rPr>
              <a:t>功能。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b="0">
                <a:latin typeface="Calibri" panose="020F0502020204030204" charset="0"/>
                <a:ea typeface="宋体" panose="02010600030101010101" pitchFamily="2" charset="-122"/>
              </a:rPr>
              <a:t>代码集成，实现基础功能以及</a:t>
            </a:r>
            <a:r>
              <a:rPr lang="zh-CN" altLang="en-US" b="0">
                <a:latin typeface="Calibri" panose="020F0502020204030204" charset="0"/>
                <a:ea typeface="宋体" panose="02010600030101010101" pitchFamily="2" charset="-122"/>
              </a:rPr>
              <a:t>测试。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 algn="ctr"/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横向扩展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蓝牙功能。</a:t>
            </a:r>
            <a:endParaRPr lang="zh-CN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842260" y="2146935"/>
            <a:ext cx="970915" cy="654685"/>
          </a:xfrm>
          <a:prstGeom prst="rightArrow">
            <a:avLst/>
          </a:prstGeom>
          <a:solidFill>
            <a:srgbClr val="132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WIFI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5" y="1556385"/>
            <a:ext cx="1657985" cy="1657985"/>
          </a:xfrm>
          <a:prstGeom prst="rect">
            <a:avLst/>
          </a:prstGeom>
        </p:spPr>
      </p:pic>
      <p:pic>
        <p:nvPicPr>
          <p:cNvPr id="4" name="图片 3" descr="蓝牙_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110" y="1448435"/>
            <a:ext cx="1657985" cy="1657985"/>
          </a:xfrm>
          <a:prstGeom prst="rect">
            <a:avLst/>
          </a:prstGeom>
        </p:spPr>
      </p:pic>
      <p:pic>
        <p:nvPicPr>
          <p:cNvPr id="9" name="图片 8" descr="测试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0985" y="3642360"/>
            <a:ext cx="1657985" cy="1657985"/>
          </a:xfrm>
          <a:prstGeom prst="rect">
            <a:avLst/>
          </a:prstGeom>
        </p:spPr>
      </p:pic>
      <p:pic>
        <p:nvPicPr>
          <p:cNvPr id="10" name="图片 9" descr="功能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35" y="3669030"/>
            <a:ext cx="1657985" cy="1657985"/>
          </a:xfrm>
          <a:prstGeom prst="rect">
            <a:avLst/>
          </a:prstGeom>
        </p:spPr>
      </p:pic>
      <p:sp>
        <p:nvSpPr>
          <p:cNvPr id="11" name="右箭头 10"/>
          <p:cNvSpPr/>
          <p:nvPr>
            <p:custDataLst>
              <p:tags r:id="rId11"/>
            </p:custDataLst>
          </p:nvPr>
        </p:nvSpPr>
        <p:spPr>
          <a:xfrm>
            <a:off x="2842260" y="4245610"/>
            <a:ext cx="970915" cy="654685"/>
          </a:xfrm>
          <a:prstGeom prst="rightArrow">
            <a:avLst/>
          </a:prstGeom>
          <a:solidFill>
            <a:srgbClr val="132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2" name="图片 11" descr="陀螺仪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8610" y="1364615"/>
            <a:ext cx="1562100" cy="1562100"/>
          </a:xfrm>
          <a:prstGeom prst="rect">
            <a:avLst/>
          </a:prstGeom>
        </p:spPr>
      </p:pic>
      <p:pic>
        <p:nvPicPr>
          <p:cNvPr id="13" name="图片 12" descr="游戏手柄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6815" y="1475105"/>
            <a:ext cx="1539240" cy="1261745"/>
          </a:xfrm>
          <a:prstGeom prst="rect">
            <a:avLst/>
          </a:prstGeom>
        </p:spPr>
      </p:pic>
      <p:pic>
        <p:nvPicPr>
          <p:cNvPr id="14" name="图片 13" descr="红外遥控器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6860" y="3660140"/>
            <a:ext cx="1562100" cy="1562100"/>
          </a:xfrm>
          <a:prstGeom prst="rect">
            <a:avLst/>
          </a:prstGeom>
        </p:spPr>
      </p:pic>
      <p:pic>
        <p:nvPicPr>
          <p:cNvPr id="15" name="图片 14" descr="空调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62515" y="3660140"/>
            <a:ext cx="1725930" cy="1562100"/>
          </a:xfrm>
          <a:prstGeom prst="rect">
            <a:avLst/>
          </a:prstGeom>
        </p:spPr>
      </p:pic>
      <p:sp>
        <p:nvSpPr>
          <p:cNvPr id="16" name="右箭头 15"/>
          <p:cNvSpPr/>
          <p:nvPr>
            <p:custDataLst>
              <p:tags r:id="rId16"/>
            </p:custDataLst>
          </p:nvPr>
        </p:nvSpPr>
        <p:spPr>
          <a:xfrm>
            <a:off x="8724900" y="2023110"/>
            <a:ext cx="942975" cy="617220"/>
          </a:xfrm>
          <a:prstGeom prst="rightArrow">
            <a:avLst/>
          </a:prstGeom>
          <a:solidFill>
            <a:srgbClr val="12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>
            <p:custDataLst>
              <p:tags r:id="rId17"/>
            </p:custDataLst>
          </p:nvPr>
        </p:nvSpPr>
        <p:spPr>
          <a:xfrm>
            <a:off x="8651875" y="4139565"/>
            <a:ext cx="942975" cy="617220"/>
          </a:xfrm>
          <a:prstGeom prst="rightArrow">
            <a:avLst/>
          </a:prstGeom>
          <a:solidFill>
            <a:srgbClr val="129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6720840" y="5457825"/>
            <a:ext cx="52514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横向拓展陀螺仪传感器，完善手柄模式。</a:t>
            </a:r>
            <a:br>
              <a:rPr lang="zh-CN" b="0">
                <a:latin typeface="Calibri" panose="020F0502020204030204" charset="0"/>
                <a:ea typeface="宋体" panose="02010600030101010101" pitchFamily="2" charset="-122"/>
              </a:rPr>
            </a:b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横向拓展红外线空调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控制。</a:t>
            </a:r>
            <a:endParaRPr lang="zh-CN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6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8" grpId="1" animBg="1"/>
      <p:bldP spid="22" grpId="0" bldLvl="0" animBg="1"/>
      <p:bldP spid="2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33450" y="525145"/>
            <a:ext cx="4149725" cy="723900"/>
          </a:xfrm>
        </p:spPr>
        <p:txBody>
          <a:bodyPr>
            <a:normAutofit/>
          </a:bodyPr>
          <a:lstStyle/>
          <a:p>
            <a:r>
              <a:rPr lang="zh-CN" altLang="en-US"/>
              <a:t>小组成员及分工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90" y="3595370"/>
            <a:ext cx="1878965" cy="620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66240" y="5528945"/>
            <a:ext cx="1877695" cy="6019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59585" y="1575435"/>
            <a:ext cx="1766570" cy="690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66240" y="2597785"/>
            <a:ext cx="1859915" cy="666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60195" y="4547235"/>
            <a:ext cx="1983740" cy="6229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272" t="1263" r="66479" b="42386"/>
          <a:stretch>
            <a:fillRect/>
          </a:stretch>
        </p:blipFill>
        <p:spPr>
          <a:xfrm>
            <a:off x="11020425" y="368300"/>
            <a:ext cx="793115" cy="793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0510" y="5645785"/>
            <a:ext cx="1231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20271053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4080510" y="4674870"/>
            <a:ext cx="1231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20301019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4080510" y="3721735"/>
            <a:ext cx="1231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20251254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15"/>
            </p:custDataLst>
          </p:nvPr>
        </p:nvSpPr>
        <p:spPr>
          <a:xfrm>
            <a:off x="4080510" y="2750185"/>
            <a:ext cx="1231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20301070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16"/>
            </p:custDataLst>
          </p:nvPr>
        </p:nvSpPr>
        <p:spPr>
          <a:xfrm>
            <a:off x="4080510" y="1778635"/>
            <a:ext cx="1231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20271055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195060" y="15386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主要文档撰写、定期汇报、项目横向扩展</a:t>
            </a:r>
            <a:r>
              <a:rPr lang="zh-CN" altLang="en-US"/>
              <a:t>研究、</a:t>
            </a:r>
            <a:r>
              <a:rPr lang="zh-CN" altLang="en-US">
                <a:sym typeface="+mn-ea"/>
              </a:rPr>
              <a:t>项目测试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194425" y="46748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Wi-Fi连接，数据通信、蓝牙连接</a:t>
            </a:r>
            <a:r>
              <a:rPr lang="zh-CN" altLang="en-US"/>
              <a:t>横向扩展、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194425" y="37217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app前端键盘、鼠标、</a:t>
            </a:r>
            <a:r>
              <a:rPr lang="zh-CN" altLang="en-US"/>
              <a:t>自定义页面实现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194425" y="5645785"/>
            <a:ext cx="41370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app前端主页、快捷指令、</a:t>
            </a:r>
            <a:r>
              <a:rPr lang="zh-CN" altLang="en-US">
                <a:sym typeface="+mn-ea"/>
              </a:rPr>
              <a:t>个人中心页面实现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195060" y="2597785"/>
            <a:ext cx="40646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鼠标、手柄后端逻辑实现，设备分享功能实现、</a:t>
            </a:r>
            <a:r>
              <a:rPr lang="zh-CN" altLang="en-US">
                <a:sym typeface="+mn-ea"/>
              </a:rPr>
              <a:t>自定义设备、登录注册后端逻辑实现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/>
          <p:nvPr>
            <p:ph type="body" idx="1"/>
            <p:custDataLst>
              <p:tags r:id="rId1"/>
            </p:custDataLst>
          </p:nvPr>
        </p:nvSpPr>
        <p:spPr>
          <a:xfrm>
            <a:off x="762635" y="2463165"/>
            <a:ext cx="5334000" cy="640080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</a:rPr>
              <a:t>欲知后事如何，</a:t>
            </a: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</a:rPr>
              <a:t>且听下回分解</a:t>
            </a:r>
            <a:endParaRPr lang="zh-CN" altLang="en-US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标题 2"/>
          <p:cNvSpPr/>
          <p:nvPr>
            <p:ph type="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  <a:cs typeface="汉仪旗黑-85S" panose="00020600040101010101" pitchFamily="18" charset="-122"/>
              </a:rPr>
              <a:t>待续……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cs typeface="汉仪旗黑-85S" panose="00020600040101010101" pitchFamily="18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72" t="1263" r="66479" b="42386"/>
          <a:stretch>
            <a:fillRect/>
          </a:stretch>
        </p:blipFill>
        <p:spPr>
          <a:xfrm>
            <a:off x="2274570" y="378460"/>
            <a:ext cx="2310765" cy="23107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1487156"/>
            <a:ext cx="1868993" cy="5370844"/>
          </a:xfrm>
          <a:prstGeom prst="rect">
            <a:avLst/>
          </a:pr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任意形状 8"/>
          <p:cNvSpPr/>
          <p:nvPr userDrawn="1">
            <p:custDataLst>
              <p:tags r:id="rId2"/>
            </p:custDataLst>
          </p:nvPr>
        </p:nvSpPr>
        <p:spPr>
          <a:xfrm>
            <a:off x="5407025" y="0"/>
            <a:ext cx="6744970" cy="65766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93090"/>
            <a:ext cx="6423660" cy="626491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1035665" y="0"/>
            <a:ext cx="1156335" cy="1366576"/>
          </a:xfrm>
          <a:prstGeom prst="rect">
            <a:avLst/>
          </a:prstGeom>
          <a:solidFill>
            <a:schemeClr val="l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0643779" y="783771"/>
            <a:ext cx="1548221" cy="281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61"/>
          <p:cNvSpPr txBox="1"/>
          <p:nvPr>
            <p:custDataLst>
              <p:tags r:id="rId6"/>
            </p:custDataLst>
          </p:nvPr>
        </p:nvSpPr>
        <p:spPr>
          <a:xfrm>
            <a:off x="1215845" y="3213761"/>
            <a:ext cx="4049622" cy="894689"/>
          </a:xfrm>
          <a:prstGeom prst="rect">
            <a:avLst/>
          </a:prstGeom>
          <a:noFill/>
        </p:spPr>
        <p:txBody>
          <a:bodyPr wrap="square" lIns="91440" tIns="0" rIns="91440" bIns="45720" rtlCol="0" anchor="t">
            <a:normAutofit fontScale="9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48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8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0"/>
          <p:cNvSpPr txBox="1"/>
          <p:nvPr>
            <p:custDataLst>
              <p:tags r:id="rId7"/>
            </p:custDataLst>
          </p:nvPr>
        </p:nvSpPr>
        <p:spPr>
          <a:xfrm>
            <a:off x="1215845" y="2228850"/>
            <a:ext cx="4049622" cy="972340"/>
          </a:xfrm>
          <a:prstGeom prst="rect">
            <a:avLst/>
          </a:prstGeom>
          <a:noFill/>
        </p:spPr>
        <p:txBody>
          <a:bodyPr wrap="square" lIns="91440" tIns="45720" rIns="9144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600" b="1" spc="3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CONTENTS</a:t>
            </a:r>
            <a:endParaRPr lang="en-US" altLang="zh-CN" sz="4600" b="1" spc="3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272" t="1263" r="66479" b="42386"/>
          <a:stretch>
            <a:fillRect/>
          </a:stretch>
        </p:blipFill>
        <p:spPr>
          <a:xfrm>
            <a:off x="144145" y="109855"/>
            <a:ext cx="793115" cy="793115"/>
          </a:xfrm>
          <a:prstGeom prst="rect">
            <a:avLst/>
          </a:prstGeom>
        </p:spPr>
      </p:pic>
      <p:sp>
        <p:nvSpPr>
          <p:cNvPr id="2" name="文本框 58"/>
          <p:cNvSpPr txBox="1"/>
          <p:nvPr>
            <p:custDataLst>
              <p:tags r:id="rId10"/>
            </p:custDataLst>
          </p:nvPr>
        </p:nvSpPr>
        <p:spPr>
          <a:xfrm>
            <a:off x="5676427" y="1453819"/>
            <a:ext cx="1018233" cy="7244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01.</a:t>
            </a:r>
            <a:endParaRPr lang="en-US" altLang="zh-CN" sz="4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61"/>
          <p:cNvSpPr txBox="1"/>
          <p:nvPr>
            <p:custDataLst>
              <p:tags r:id="rId11"/>
            </p:custDataLst>
          </p:nvPr>
        </p:nvSpPr>
        <p:spPr>
          <a:xfrm>
            <a:off x="6717520" y="1453819"/>
            <a:ext cx="3527801" cy="72445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</a:t>
            </a:r>
            <a:r>
              <a:rPr lang="zh-CN" altLang="en-US" sz="28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扩展</a:t>
            </a:r>
            <a:endParaRPr lang="zh-CN" altLang="en-US" sz="28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58"/>
          <p:cNvSpPr txBox="1"/>
          <p:nvPr>
            <p:custDataLst>
              <p:tags r:id="rId12"/>
            </p:custDataLst>
          </p:nvPr>
        </p:nvSpPr>
        <p:spPr>
          <a:xfrm>
            <a:off x="5676427" y="2357790"/>
            <a:ext cx="1018233" cy="7244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02.</a:t>
            </a:r>
            <a:endParaRPr lang="en-US" altLang="zh-CN" sz="4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61"/>
          <p:cNvSpPr txBox="1"/>
          <p:nvPr>
            <p:custDataLst>
              <p:tags r:id="rId13"/>
            </p:custDataLst>
          </p:nvPr>
        </p:nvSpPr>
        <p:spPr>
          <a:xfrm>
            <a:off x="6717520" y="2357790"/>
            <a:ext cx="3527801" cy="72445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</a:t>
            </a:r>
            <a:r>
              <a:rPr lang="zh-CN" altLang="en-US" sz="28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协作</a:t>
            </a:r>
            <a:endParaRPr lang="zh-CN" altLang="en-US" sz="28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文本框 58"/>
          <p:cNvSpPr txBox="1"/>
          <p:nvPr>
            <p:custDataLst>
              <p:tags r:id="rId14"/>
            </p:custDataLst>
          </p:nvPr>
        </p:nvSpPr>
        <p:spPr>
          <a:xfrm>
            <a:off x="5676427" y="3261760"/>
            <a:ext cx="1018233" cy="7244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03.</a:t>
            </a:r>
            <a:endParaRPr lang="en-US" altLang="zh-CN" sz="4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文本框 61"/>
          <p:cNvSpPr txBox="1"/>
          <p:nvPr>
            <p:custDataLst>
              <p:tags r:id="rId15"/>
            </p:custDataLst>
          </p:nvPr>
        </p:nvSpPr>
        <p:spPr>
          <a:xfrm>
            <a:off x="6717520" y="3261760"/>
            <a:ext cx="3527801" cy="72445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开发进度</a:t>
            </a:r>
            <a:endParaRPr lang="zh-CN" altLang="en-US" sz="28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文本框 58"/>
          <p:cNvSpPr txBox="1"/>
          <p:nvPr>
            <p:custDataLst>
              <p:tags r:id="rId16"/>
            </p:custDataLst>
          </p:nvPr>
        </p:nvSpPr>
        <p:spPr>
          <a:xfrm>
            <a:off x="5676427" y="4165730"/>
            <a:ext cx="1018233" cy="7244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04.</a:t>
            </a:r>
            <a:endParaRPr lang="en-US" altLang="zh-CN" sz="4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文本框 61"/>
          <p:cNvSpPr txBox="1"/>
          <p:nvPr>
            <p:custDataLst>
              <p:tags r:id="rId17"/>
            </p:custDataLst>
          </p:nvPr>
        </p:nvSpPr>
        <p:spPr>
          <a:xfrm>
            <a:off x="6717520" y="4165730"/>
            <a:ext cx="3527801" cy="72445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spc="150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未来展望</a:t>
            </a:r>
            <a:endParaRPr lang="zh-CN" altLang="en-US" sz="2800" spc="150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110730" y="1530350"/>
            <a:ext cx="4688205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3065" y="1530350"/>
            <a:ext cx="6563360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60095" y="1651000"/>
            <a:ext cx="1237615" cy="375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11471910" y="6431280"/>
            <a:ext cx="720090" cy="4267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562850" y="2162810"/>
            <a:ext cx="3909060" cy="419671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22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远程I/O在</a:t>
            </a:r>
            <a:r>
              <a:rPr lang="zh-CN" altLang="en-US" sz="2200" b="1" spc="1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工业控制系统领域</a:t>
            </a:r>
            <a:r>
              <a:rPr lang="zh-CN" altLang="en-US" sz="22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得到广泛应用。通常与</a:t>
            </a:r>
            <a:r>
              <a:rPr lang="zh-CN" altLang="en-US" sz="2200" b="1" spc="1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嵌入式系统</a:t>
            </a:r>
            <a:r>
              <a:rPr lang="zh-CN" altLang="en-US" sz="22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密切相关。工业控制系统包括工厂自动化、机器人控制、智能制造等领域，需要对分布在不同位置的设备进行远程监控和控制。主要包括远程数据采集、远程控制、远程监测与诊断、远程通信和集成。</a:t>
            </a:r>
            <a:endParaRPr lang="zh-CN" altLang="en-US" sz="22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7402195" y="1629410"/>
            <a:ext cx="4180840" cy="46164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远程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I/O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项目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扩展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23251" y="1629704"/>
            <a:ext cx="4923158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项目背景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272" t="1263" r="66479" b="42386"/>
          <a:stretch>
            <a:fillRect/>
          </a:stretch>
        </p:blipFill>
        <p:spPr>
          <a:xfrm>
            <a:off x="11277600" y="109855"/>
            <a:ext cx="793115" cy="793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5455" y="2162810"/>
            <a:ext cx="6418580" cy="368363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3 0.000925921 L 0.485052 0.000925921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3" grpId="0" bldLvl="0" animBg="1"/>
      <p:bldP spid="13" grpId="1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110730" y="1530350"/>
            <a:ext cx="4688205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3065" y="1530350"/>
            <a:ext cx="6563360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60095" y="1651000"/>
            <a:ext cx="1237615" cy="375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11471910" y="6431280"/>
            <a:ext cx="720090" cy="4267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562850" y="2162810"/>
            <a:ext cx="4150360" cy="41967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22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是一种</a:t>
            </a:r>
            <a:r>
              <a:rPr lang="zh-CN" altLang="en-US" sz="2200" b="1" spc="1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特定</a:t>
            </a:r>
            <a:r>
              <a:rPr lang="zh-CN" altLang="en-US" sz="22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的远程I/O应用场景。它指的是使用</a:t>
            </a:r>
            <a:r>
              <a:rPr lang="zh-CN" altLang="en-US" sz="2200" b="1" spc="1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移动设备</a:t>
            </a:r>
            <a:r>
              <a:rPr lang="zh-CN" altLang="en-US" sz="22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作为远程设备的鼠标和键盘来进行输入操作。移动设备与目标设备建立连接，并将用户在移动设备上的触摸操作或键盘输入传输到目标设备上。</a:t>
            </a:r>
            <a:endParaRPr lang="zh-CN" altLang="en-US" sz="22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7402195" y="1629410"/>
            <a:ext cx="4180840" cy="46164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模拟器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项目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扩展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23251" y="1629704"/>
            <a:ext cx="4923158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项目背景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272" t="1263" r="66479" b="42386"/>
          <a:stretch>
            <a:fillRect/>
          </a:stretch>
        </p:blipFill>
        <p:spPr>
          <a:xfrm>
            <a:off x="11277600" y="109855"/>
            <a:ext cx="793115" cy="793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5455" y="2162810"/>
            <a:ext cx="6418580" cy="368363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3 0.000925921 L 0.485052 0.000925921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3" grpId="0" bldLvl="0" animBg="1"/>
      <p:bldP spid="13" grpId="1" animBg="1"/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110730" y="1530350"/>
            <a:ext cx="4688205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3065" y="1530350"/>
            <a:ext cx="6563360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60095" y="1651000"/>
            <a:ext cx="1237615" cy="375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11471910" y="6431280"/>
            <a:ext cx="720090" cy="4267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562850" y="2162810"/>
            <a:ext cx="4150360" cy="41967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22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RIO通过在</a:t>
            </a:r>
            <a:r>
              <a:rPr lang="zh-CN" altLang="en-US" sz="2200" b="1" spc="1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操作系统内部</a:t>
            </a:r>
            <a:r>
              <a:rPr lang="zh-CN" altLang="en-US" sz="22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实现设备文件的共享和通信机制，使得应用程序能够通过标准的设备文件接口与远程的I/O设备进行交互</a:t>
            </a:r>
            <a:endParaRPr lang="zh-CN" altLang="en-US" sz="22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endParaRPr lang="zh-CN" altLang="en-US" sz="22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Rio: A System Solution for Sharing I/O between Mobile Systems</a:t>
            </a:r>
            <a:endParaRPr lang="zh-CN" altLang="en-US" sz="14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endParaRPr lang="zh-CN" altLang="en-US" sz="14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7402195" y="1629410"/>
            <a:ext cx="4180840" cy="39751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zh-CN" sz="2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Remote I/O</a:t>
            </a:r>
            <a:endParaRPr lang="en-US" altLang="zh-CN" sz="22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项目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扩展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23251" y="1629704"/>
            <a:ext cx="4923158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项目背景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272" t="1263" r="66479" b="42386"/>
          <a:stretch>
            <a:fillRect/>
          </a:stretch>
        </p:blipFill>
        <p:spPr>
          <a:xfrm>
            <a:off x="11277600" y="109855"/>
            <a:ext cx="793115" cy="793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5455" y="2162810"/>
            <a:ext cx="6418580" cy="368363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3 0.000925921 L 0.485052 0.000925921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3" grpId="0" bldLvl="0" animBg="1"/>
      <p:bldP spid="13" grpId="1" animBg="1"/>
      <p:bldP spid="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110730" y="1530350"/>
            <a:ext cx="4688205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3065" y="1530350"/>
            <a:ext cx="6563360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60095" y="1651000"/>
            <a:ext cx="1237615" cy="375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11471910" y="6431280"/>
            <a:ext cx="720090" cy="4267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562850" y="2162810"/>
            <a:ext cx="4150360" cy="3683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en-US" altLang="zh-CN"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Wi-Fi</a:t>
            </a:r>
            <a:r>
              <a:rPr lang="zh-CN" altLang="en-US"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连接</a:t>
            </a:r>
            <a:endParaRPr lang="zh-CN" altLang="en-US" sz="20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①　传输更加高速。</a:t>
            </a:r>
            <a:endParaRPr lang="zh-CN" altLang="en-US" sz="16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②　多设备连接。</a:t>
            </a:r>
            <a:endParaRPr lang="zh-CN" altLang="en-US" sz="16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③　广泛的</a:t>
            </a:r>
            <a:r>
              <a:rPr lang="zh-CN" altLang="en-US"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兼容性。</a:t>
            </a:r>
            <a:endParaRPr lang="zh-CN" altLang="en-US" sz="14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蓝牙连接</a:t>
            </a:r>
            <a:endParaRPr lang="zh-CN" altLang="en-US" sz="20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①　技术更加成熟</a:t>
            </a:r>
            <a:endParaRPr lang="zh-CN" altLang="en-US" sz="16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②　连接性更加稳定</a:t>
            </a:r>
            <a:endParaRPr lang="zh-CN" altLang="en-US" sz="16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③　低功耗快速连接</a:t>
            </a:r>
            <a:endParaRPr lang="zh-CN" altLang="en-US" sz="16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7402195" y="1629410"/>
            <a:ext cx="4180840" cy="4616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连接实现</a:t>
            </a:r>
            <a:endParaRPr lang="en-US" altLang="zh-CN" sz="22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项目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扩展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23251" y="1629704"/>
            <a:ext cx="4923158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项目背景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272" t="1263" r="66479" b="42386"/>
          <a:stretch>
            <a:fillRect/>
          </a:stretch>
        </p:blipFill>
        <p:spPr>
          <a:xfrm>
            <a:off x="11277600" y="109855"/>
            <a:ext cx="793115" cy="793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5455" y="2162810"/>
            <a:ext cx="6418580" cy="368363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3 0.000925921 L 0.485052 0.000925921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3" grpId="0" bldLvl="0" animBg="1"/>
      <p:bldP spid="13" grpId="1" animBg="1"/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110730" y="1530350"/>
            <a:ext cx="4688205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3065" y="1530350"/>
            <a:ext cx="6563360" cy="4901565"/>
          </a:xfrm>
          <a:prstGeom prst="rect">
            <a:avLst/>
          </a:prstGeom>
          <a:solidFill>
            <a:schemeClr val="bg1"/>
          </a:solidFill>
          <a:ln w="38100"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ang="5400000" scaled="1"/>
            </a:gradFill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60095" y="1651000"/>
            <a:ext cx="1237615" cy="375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11471910" y="6431280"/>
            <a:ext cx="720090" cy="4267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402195" y="2026285"/>
            <a:ext cx="4150360" cy="3683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传感器之陀螺仪</a:t>
            </a:r>
            <a:endParaRPr lang="zh-CN" altLang="en-US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① 获取陀螺仪传感器的实例。</a:t>
            </a:r>
            <a:endParaRPr lang="zh-CN" altLang="en-US" sz="14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② 注册陀螺仪传感器监听器，并实现监听器的回调方法。</a:t>
            </a:r>
            <a:endParaRPr lang="zh-CN" altLang="en-US" sz="14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③ 在监听器的回调方法中处理陀螺仪传感器数据，例如获取旋转速度等。</a:t>
            </a:r>
            <a:endParaRPr lang="zh-CN" altLang="en-US" sz="14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红外线之空调遥控</a:t>
            </a:r>
            <a:endParaRPr lang="zh-CN" altLang="en-US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1000"/>
              </a:spcBef>
              <a:buFont typeface="+mj-ea"/>
              <a:buNone/>
            </a:pPr>
            <a:r>
              <a:rPr lang="zh-CN" altLang="en-US"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① 获取空调厂商提供的红外线命令代码。</a:t>
            </a:r>
            <a:endParaRPr lang="zh-CN" altLang="en-US" sz="14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1000"/>
              </a:spcBef>
              <a:buFont typeface="+mj-ea"/>
              <a:buNone/>
            </a:pPr>
            <a:r>
              <a:rPr lang="zh-CN" altLang="en-US"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② 导入第三方的红外线库。</a:t>
            </a:r>
            <a:endParaRPr lang="zh-CN" altLang="en-US" sz="14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1000"/>
              </a:spcBef>
              <a:buFont typeface="+mj-ea"/>
              <a:buNone/>
            </a:pPr>
            <a:r>
              <a:rPr lang="zh-CN" altLang="en-US"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③ 使用红外线库的相关方法，将红外线命令代码转换为特定格式，并发送给红外线发射器。</a:t>
            </a:r>
            <a:endParaRPr lang="zh-CN" altLang="en-US" sz="1400" spc="1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7402195" y="1629410"/>
            <a:ext cx="4180840" cy="4616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功能实现</a:t>
            </a:r>
            <a:endParaRPr lang="en-US" altLang="zh-CN" sz="22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7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项目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扩展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23251" y="1629704"/>
            <a:ext cx="4923158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项目背景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272" t="1263" r="66479" b="42386"/>
          <a:stretch>
            <a:fillRect/>
          </a:stretch>
        </p:blipFill>
        <p:spPr>
          <a:xfrm>
            <a:off x="11277600" y="109855"/>
            <a:ext cx="793115" cy="793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5455" y="2162810"/>
            <a:ext cx="6418580" cy="368363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3 0.000925921 L 0.485052 0.000925921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3" grpId="0" bldLvl="0" animBg="1"/>
      <p:bldP spid="13" grpId="1" animBg="1"/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同侧圆角矩形 28"/>
          <p:cNvSpPr/>
          <p:nvPr>
            <p:custDataLst>
              <p:tags r:id="rId1"/>
            </p:custDataLst>
          </p:nvPr>
        </p:nvSpPr>
        <p:spPr>
          <a:xfrm rot="5400000">
            <a:off x="-2771140" y="2772410"/>
            <a:ext cx="6857365" cy="131381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23" name="图片 22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372610" y="832485"/>
            <a:ext cx="5390515" cy="115760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项目管理</a:t>
            </a:r>
            <a:r>
              <a:rPr lang="en-US" altLang="zh-CN" sz="28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zh-CN" altLang="en-US" sz="28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飞书</a:t>
            </a:r>
            <a:endParaRPr lang="zh-CN" altLang="en-US" sz="2800" b="1" spc="3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720328" y="199902"/>
            <a:ext cx="2804671" cy="11573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 algn="r">
              <a:lnSpc>
                <a:spcPct val="130000"/>
              </a:lnSpc>
            </a:pPr>
            <a:r>
              <a:rPr lang="zh-CN" altLang="en-US" sz="36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项目协作</a:t>
            </a:r>
            <a:endParaRPr lang="zh-CN" altLang="en-US" sz="3600" b="1" spc="3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2" name="图片 31" descr="da67e20bea10e1e6fead49edb87d90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5485" y="1356995"/>
            <a:ext cx="9496425" cy="5039995"/>
          </a:xfrm>
          <a:prstGeom prst="rect">
            <a:avLst/>
          </a:prstGeom>
        </p:spPr>
      </p:pic>
      <p:pic>
        <p:nvPicPr>
          <p:cNvPr id="30" name="图片 29" descr="efbed20bdc1a191702cce549f8f33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485" y="1356995"/>
            <a:ext cx="8119745" cy="4970780"/>
          </a:xfrm>
          <a:prstGeom prst="rect">
            <a:avLst/>
          </a:prstGeom>
        </p:spPr>
      </p:pic>
      <p:pic>
        <p:nvPicPr>
          <p:cNvPr id="31" name="图片 30" descr="5c506a1b1cf2607356767b5f6ed8c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5485" y="1356995"/>
            <a:ext cx="9149080" cy="51485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272" t="1263" r="66479" b="42386"/>
          <a:stretch>
            <a:fillRect/>
          </a:stretch>
        </p:blipFill>
        <p:spPr>
          <a:xfrm>
            <a:off x="11277600" y="5961380"/>
            <a:ext cx="793115" cy="79311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侧圆角矩形 5"/>
          <p:cNvSpPr/>
          <p:nvPr/>
        </p:nvSpPr>
        <p:spPr>
          <a:xfrm rot="5400000">
            <a:off x="-2771140" y="2772410"/>
            <a:ext cx="6857365" cy="131381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/>
          <p:nvPr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4964"/>
          </a:xfrm>
          <a:prstGeom prst="rect">
            <a:avLst/>
          </a:prstGeom>
        </p:spPr>
      </p:pic>
      <p:pic>
        <p:nvPicPr>
          <p:cNvPr id="23" name="图片 22"/>
          <p:cNvPicPr/>
          <p:nvPr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3418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4372610" y="832485"/>
            <a:ext cx="5706745" cy="115760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代码管理</a:t>
            </a:r>
            <a:r>
              <a:rPr lang="en-US" altLang="zh-CN" sz="28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en-US" altLang="zh-CN" sz="28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git</a:t>
            </a:r>
            <a:endParaRPr lang="en-US" altLang="zh-CN" sz="2800" b="1" spc="3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720328" y="199902"/>
            <a:ext cx="2804671" cy="11573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 algn="r">
              <a:lnSpc>
                <a:spcPct val="130000"/>
              </a:lnSpc>
            </a:pPr>
            <a:r>
              <a:rPr lang="zh-CN" altLang="en-US" sz="3600" b="1" spc="3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项目协作</a:t>
            </a:r>
            <a:endParaRPr lang="zh-CN" altLang="en-US" sz="3600" b="1" spc="3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272" t="1263" r="66479" b="42386"/>
          <a:stretch>
            <a:fillRect/>
          </a:stretch>
        </p:blipFill>
        <p:spPr>
          <a:xfrm>
            <a:off x="11277600" y="5961380"/>
            <a:ext cx="793115" cy="7931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14170" y="1466215"/>
            <a:ext cx="5111115" cy="14770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334250" y="1756410"/>
            <a:ext cx="4232910" cy="420497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17065" y="2943225"/>
            <a:ext cx="4352925" cy="381127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00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TEMPLATE_SUBCATEGORY" val="0"/>
  <p:tag name="KSO_WM_SLIDE_TYPE" val="text"/>
  <p:tag name="KSO_WM_SLIDE_SUBTYPE" val="diag"/>
  <p:tag name="KSO_WM_SLIDE_ITEM_CNT" val="4"/>
  <p:tag name="KSO_WM_SLIDE_INDEX" val="27"/>
  <p:tag name="KSO_WM_SLIDE_SIZE" val="670.132*401.023"/>
  <p:tag name="KSO_WM_SLIDE_POSITION" val="204.349*73.1862"/>
  <p:tag name="KSO_WM_DIAGRAM_GROUP_CODE" val="l1-3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357"/>
  <p:tag name="KSO_WM_SLIDE_ID" val="custom20204357_27"/>
  <p:tag name="KSO_WM_SPECIAL_SOURCE" val="bdnull"/>
</p:tagLst>
</file>

<file path=ppt/tags/tag1001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35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357_27*i*1"/>
  <p:tag name="KSO_WM_UNIT_LAYERLEVEL" val="1"/>
  <p:tag name="KSO_WM_TAG_VERSION" val="1.0"/>
  <p:tag name="KSO_WM_BEAUTIFY_FLAG" val="#wm#"/>
  <p:tag name="KSO_WM_UNIT_USESOURCEFORMAT_APPLY" val="1"/>
</p:tagLst>
</file>

<file path=ppt/tags/tag1002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357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357_27*i*2"/>
  <p:tag name="KSO_WM_UNIT_LAYERLEVEL" val="1"/>
  <p:tag name="KSO_WM_TAG_VERSION" val="1.0"/>
  <p:tag name="KSO_WM_BEAUTIFY_FLAG" val="#wm#"/>
  <p:tag name="KSO_WM_UNIT_USESOURCEFORMAT_APPLY" val="1"/>
</p:tagLst>
</file>

<file path=ppt/tags/tag1003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单击此处&#13;添加大标题"/>
  <p:tag name="KSO_WM_TEMPLATE_CATEGORY" val="custom"/>
  <p:tag name="KSO_WM_TEMPLATE_INDEX" val="20204357"/>
  <p:tag name="KSO_WM_UNIT_ID" val="custom20204357_27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04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a"/>
  <p:tag name="KSO_WM_UNIT_INDEX" val="1"/>
  <p:tag name="KSO_WM_UNIT_LAYERLEVEL" val="1"/>
  <p:tag name="KSO_WM_TAG_VERSION" val="1.0"/>
  <p:tag name="KSO_WM_BEAUTIFY_FLAG" val=""/>
  <p:tag name="KSO_WM_UNIT_PRESET_TEXT" val="单击此处&#13;添加大标题"/>
  <p:tag name="KSO_WM_TEMPLATE_CATEGORY" val="custom"/>
  <p:tag name="KSO_WM_TEMPLATE_INDEX" val="20204357"/>
  <p:tag name="KSO_WM_UNIT_ID" val="custom20204357_27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TEMPLATE_SUBCATEGORY" val="0"/>
  <p:tag name="KSO_WM_SLIDE_TYPE" val="text"/>
  <p:tag name="KSO_WM_SLIDE_SUBTYPE" val="diag"/>
  <p:tag name="KSO_WM_SLIDE_ITEM_CNT" val="4"/>
  <p:tag name="KSO_WM_SLIDE_INDEX" val="27"/>
  <p:tag name="KSO_WM_SLIDE_SIZE" val="670.132*401.023"/>
  <p:tag name="KSO_WM_SLIDE_POSITION" val="204.349*73.1862"/>
  <p:tag name="KSO_WM_DIAGRAM_GROUP_CODE" val="l1-3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357"/>
  <p:tag name="KSO_WM_SLIDE_ID" val="custom20204357_27"/>
  <p:tag name="KSO_WM_SPECIAL_SOURCE" val="bdnull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9209_9*i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VALUE" val="159"/>
</p:tagLst>
</file>

<file path=ppt/tags/tag100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09209_9*a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1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09209_9*a*1"/>
  <p:tag name="KSO_WM_TEMPLATE_CATEGORY" val="custom"/>
  <p:tag name="KSO_WM_TEMPLATE_INDEX" val="20209209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SLIDE_ID" val="custom20209209_9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9209"/>
  <p:tag name="KSO_WM_SLIDE_LAYOUT" val="a_d_i"/>
  <p:tag name="KSO_WM_SLIDE_LAYOUT_CNT" val="1_4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9209_9*i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VALUE" val="159"/>
</p:tagLst>
</file>

<file path=ppt/tags/tag101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09209_9*a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09209_9*a*1"/>
  <p:tag name="KSO_WM_TEMPLATE_CATEGORY" val="custom"/>
  <p:tag name="KSO_WM_TEMPLATE_INDEX" val="20209209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SLIDE_ID" val="custom20209209_9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9209"/>
  <p:tag name="KSO_WM_SLIDE_LAYOUT" val="a_d_i"/>
  <p:tag name="KSO_WM_SLIDE_LAYOUT_CNT" val="1_4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9209_9*i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VALUE" val="159"/>
</p:tagLst>
</file>

<file path=ppt/tags/tag102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09209_9*a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09209_9*a*1"/>
  <p:tag name="KSO_WM_TEMPLATE_CATEGORY" val="custom"/>
  <p:tag name="KSO_WM_TEMPLATE_INDEX" val="20209209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0.xml><?xml version="1.0" encoding="utf-8"?>
<p:tagLst xmlns:p="http://schemas.openxmlformats.org/presentationml/2006/main">
  <p:tag name="KSO_WM_SLIDE_ID" val="custom20209209_9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9209"/>
  <p:tag name="KSO_WM_SLIDE_LAYOUT" val="a_d_i"/>
  <p:tag name="KSO_WM_SLIDE_LAYOUT_CNT" val="1_4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"/>
  <p:tag name="KSO_WM_UNIT_DEFAULT_FONT" val="36;44;4"/>
  <p:tag name="KSO_WM_UNIT_BLOCK" val="0"/>
  <p:tag name="KSO_WM_TEMPLATE_CATEGORY" val="custom"/>
  <p:tag name="KSO_WM_TEMPLATE_INDEX" val="20204599"/>
  <p:tag name="KSO_WM_UNIT_ID" val="custom20204599_10*a*1"/>
  <p:tag name="KSO_WM_UNIT_PRESET_TEXT" val="单击此处添加大标题内容"/>
</p:tagLst>
</file>

<file path=ppt/tags/tag103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09209_9*a*1"/>
  <p:tag name="KSO_WM_TEMPLATE_CATEGORY" val="custom"/>
  <p:tag name="KSO_WM_TEMPLATE_INDEX" val="20209209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TEMPLATE_THUMBS_INDEX" val="1、2、3、4、5、6"/>
  <p:tag name="KSO_WM_COMBINE_RELATE_SLIDE_ID" val="diagram20168538_1"/>
  <p:tag name="KSO_WM_SLIDE_ID" val="custom20174105_21"/>
  <p:tag name="KSO_WM_TEMPLATE_SUBCATEGORY" val="0"/>
  <p:tag name="KSO_WM_TEMPLATE_MASTER_TYPE" val="1"/>
  <p:tag name="KSO_WM_TEMPLATE_COLOR_TYPE" val="0"/>
  <p:tag name="KSO_WM_SLIDE_TYPE" val="text"/>
  <p:tag name="KSO_WM_SLIDE_ITEM_CNT" val="1"/>
  <p:tag name="KSO_WM_SLIDE_INDEX" val="20"/>
  <p:tag name="KSO_WM_SLIDE_SIZE" val="609.501*292.769"/>
  <p:tag name="KSO_WM_SLIDE_POSITION" val="347.875*187.75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74105"/>
  <p:tag name="KSO_WM_SLIDE_LAYOUT" val="a_m"/>
  <p:tag name="KSO_WM_SLIDE_LAYOUT_CNT" val="1_1"/>
  <p:tag name="KSO_WM_SPECIAL_SOURCE" val="bdnull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"/>
  <p:tag name="KSO_WM_UNIT_DEFAULT_FONT" val="36;44;4"/>
  <p:tag name="KSO_WM_UNIT_BLOCK" val="0"/>
  <p:tag name="KSO_WM_TEMPLATE_CATEGORY" val="custom"/>
  <p:tag name="KSO_WM_TEMPLATE_INDEX" val="20204599"/>
  <p:tag name="KSO_WM_UNIT_ID" val="custom20204599_10*a*1"/>
  <p:tag name="KSO_WM_UNIT_PRESET_TEXT" val="单击此处添加大标题内容"/>
</p:tagLst>
</file>

<file path=ppt/tags/tag103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09209_9*a*1"/>
  <p:tag name="KSO_WM_TEMPLATE_CATEGORY" val="custom"/>
  <p:tag name="KSO_WM_TEMPLATE_INDEX" val="20209209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TEMPLATE_THUMBS_INDEX" val="1、2、3、4、5、6"/>
  <p:tag name="KSO_WM_COMBINE_RELATE_SLIDE_ID" val="diagram20168538_1"/>
  <p:tag name="KSO_WM_SLIDE_ID" val="custom20174105_21"/>
  <p:tag name="KSO_WM_TEMPLATE_SUBCATEGORY" val="0"/>
  <p:tag name="KSO_WM_TEMPLATE_MASTER_TYPE" val="1"/>
  <p:tag name="KSO_WM_TEMPLATE_COLOR_TYPE" val="0"/>
  <p:tag name="KSO_WM_SLIDE_TYPE" val="text"/>
  <p:tag name="KSO_WM_SLIDE_ITEM_CNT" val="1"/>
  <p:tag name="KSO_WM_SLIDE_INDEX" val="20"/>
  <p:tag name="KSO_WM_SLIDE_SIZE" val="609.501*292.769"/>
  <p:tag name="KSO_WM_SLIDE_POSITION" val="347.875*187.75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74105"/>
  <p:tag name="KSO_WM_SLIDE_LAYOUT" val="a_m"/>
  <p:tag name="KSO_WM_SLIDE_LAYOUT_CNT" val="1_1"/>
  <p:tag name="KSO_WM_SPECIAL_SOURCE" val="bdnull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"/>
  <p:tag name="KSO_WM_UNIT_DEFAULT_FONT" val="36;44;4"/>
  <p:tag name="KSO_WM_UNIT_BLOCK" val="0"/>
  <p:tag name="KSO_WM_TEMPLATE_CATEGORY" val="custom"/>
  <p:tag name="KSO_WM_TEMPLATE_INDEX" val="20204599"/>
  <p:tag name="KSO_WM_UNIT_ID" val="custom20204599_10*a*1"/>
  <p:tag name="KSO_WM_UNIT_PRESET_TEXT" val="单击此处添加大标题内容"/>
</p:tagLst>
</file>

<file path=ppt/tags/tag104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09209_9*a*1"/>
  <p:tag name="KSO_WM_TEMPLATE_CATEGORY" val="custom"/>
  <p:tag name="KSO_WM_TEMPLATE_INDEX" val="20209209"/>
  <p:tag name="KSO_WM_UNIT_LAYERLEVEL" val="1"/>
  <p:tag name="KSO_WM_TAG_VERSION" val="1.0"/>
  <p:tag name="KSO_WM_BEAUTIFY_FLAG" val="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TEMPLATE_THUMBS_INDEX" val="1、2、3、4、5、6"/>
  <p:tag name="KSO_WM_COMBINE_RELATE_SLIDE_ID" val="diagram20168538_1"/>
  <p:tag name="KSO_WM_SLIDE_ID" val="custom20174105_21"/>
  <p:tag name="KSO_WM_TEMPLATE_SUBCATEGORY" val="0"/>
  <p:tag name="KSO_WM_TEMPLATE_MASTER_TYPE" val="1"/>
  <p:tag name="KSO_WM_TEMPLATE_COLOR_TYPE" val="0"/>
  <p:tag name="KSO_WM_SLIDE_TYPE" val="text"/>
  <p:tag name="KSO_WM_SLIDE_ITEM_CNT" val="1"/>
  <p:tag name="KSO_WM_SLIDE_INDEX" val="20"/>
  <p:tag name="KSO_WM_SLIDE_SIZE" val="609.501*292.769"/>
  <p:tag name="KSO_WM_SLIDE_POSITION" val="347.875*187.75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74105"/>
  <p:tag name="KSO_WM_SLIDE_LAYOUT" val="a_m"/>
  <p:tag name="KSO_WM_SLIDE_LAYOUT_CNT" val="1_1"/>
  <p:tag name="KSO_WM_SPECIAL_SOURCE" val="bdnull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6_25*a*1"/>
  <p:tag name="KSO_WM_TEMPLATE_CATEGORY" val="custom"/>
  <p:tag name="KSO_WM_TEMPLATE_INDEX" val="20203156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5"/>
  <p:tag name="KSO_WM_UNIT_TYPE" val="a"/>
  <p:tag name="KSO_WM_UNIT_INDEX" val="1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UNIT_PLACING_PICTURE_USER_VIEWPORT" val="{&quot;height&quot;:1004,&quot;width&quot;:2567}"/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  <p:tag name="KSO_WM_UNIT_PLACING_PICTURE_USER_VIEWPORT" val="{&quot;height&quot;:1034,&quot;width&quot;:3294}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SLIDE_ID" val="custom20203156_25"/>
  <p:tag name="KSO_WM_TEMPLATE_SUBCATEGORY" val="0"/>
  <p:tag name="KSO_WM_TEMPLATE_MASTER_TYPE" val="1"/>
  <p:tag name="KSO_WM_TEMPLATE_COLOR_TYPE" val="1"/>
  <p:tag name="KSO_WM_SLIDE_ITEM_CNT" val="0"/>
  <p:tag name="KSO_WM_SLIDE_INDEX" val="25"/>
  <p:tag name="KSO_WM_TAG_VERSION" val="1.0"/>
  <p:tag name="KSO_WM_BEAUTIFY_FLAG" val="#wm#"/>
  <p:tag name="KSO_WM_TEMPLATE_CATEGORY" val="custom"/>
  <p:tag name="KSO_WM_TEMPLATE_INDEX" val="20203156"/>
  <p:tag name="KSO_WM_SLIDE_TYPE" val="text"/>
  <p:tag name="KSO_WM_SLIDE_SUBTYPE" val="pureTxt"/>
  <p:tag name="KSO_WM_SLIDE_SIZE" val="716*324"/>
  <p:tag name="KSO_WM_SLIDE_POSITION" val="95*92"/>
  <p:tag name="KSO_WM_SLIDE_LAYOUT" val="a_f"/>
  <p:tag name="KSO_WM_SLIDE_LAYOUT_CNT" val="1_1"/>
  <p:tag name="KSO_WM_SPECIAL_SOURCE" val="bdnull"/>
</p:tagLst>
</file>

<file path=ppt/tags/tag10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273_50*b*1"/>
  <p:tag name="KSO_WM_TEMPLATE_CATEGORY" val="custom"/>
  <p:tag name="KSO_WM_TEMPLATE_INDEX" val="2020527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f6ecaa9d7984b0b8d4a07c157d6ad12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363e49278e2d4d6c974fcae2bb2b3217"/>
  <p:tag name="KSO_WM_UNIT_TEXT_FILL_FORE_SCHEMECOLOR_INDEX_BRIGHTNESS" val="0.35"/>
  <p:tag name="KSO_WM_UNIT_TEXT_FILL_FORE_SCHEMECOLOR_INDEX" val="13"/>
  <p:tag name="KSO_WM_UNIT_TEXT_FILL_TYPE" val="1"/>
</p:tagLst>
</file>

<file path=ppt/tags/tag106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73_50*a*1"/>
  <p:tag name="KSO_WM_TEMPLATE_CATEGORY" val="custom"/>
  <p:tag name="KSO_WM_TEMPLATE_INDEX" val="20205273"/>
  <p:tag name="KSO_WM_UNIT_LAYERLEVEL" val="1"/>
  <p:tag name="KSO_WM_TAG_VERSION" val="1.0"/>
  <p:tag name="KSO_WM_BEAUTIFY_FLAG" val="#wm#"/>
  <p:tag name="KSO_WM_UNIT_PRESET_TEXT" val="待续……"/>
  <p:tag name="KSO_WM_UNIT_DEFAULT_FONT" val="60;74;4"/>
  <p:tag name="KSO_WM_UNIT_BLOCK" val="0"/>
  <p:tag name="KSO_WM_UNIT_DEC_AREA_ID" val="ec9c8a7b001a449b99ba61146feba78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363e49278e2d4d6c974fcae2bb2b3217"/>
  <p:tag name="KSO_WM_UNIT_TEXT_FILL_FORE_SCHEMECOLOR_INDEX_BRIGHTNESS" val="0.15"/>
  <p:tag name="KSO_WM_UNIT_TEXT_FILL_FORE_SCHEMECOLOR_INDEX" val="13"/>
  <p:tag name="KSO_WM_UNIT_TEXT_FILL_TYPE" val="1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273"/>
  <p:tag name="KSO_WM_CHIP_INFOS" val="{&quot;layout_type&quot;:&quot;forleft&quot;,&quot;slide_type&quot;:[&quot;endPage&quot;],&quot;aspect_ratio&quot;:&quot;16:9&quot;}"/>
  <p:tag name="KSO_WM_CHIP_XID" val="5ec34a930ac41c4a0a525d3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5273_50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50"/>
  <p:tag name="KSO_WM_SLIDE_SIZE" val="380*460"/>
  <p:tag name="KSO_WM_SLIDE_POSITION" val="60*3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1-04T10:45:35&quot;,&quot;maxSize&quot;:{&quot;size1&quot;:56.526228954173902},&quot;minSize&quot;:{&quot;size1&quot;:38.326228954173899},&quot;normalSize&quot;:{&quot;size1&quot;:46.326228954173899},&quot;subLayout&quot;:[{&quot;id&quot;:&quot;2020-11-04T10:45:35&quot;,&quot;margin&quot;:{&quot;bottom&quot;:0.20371492207050323,&quot;left&quot;:2.1166832447052002,&quot;right&quot;:18.344322204589844,&quot;top&quot;:6.8425602912902832},&quot;type&quot;:0},{&quot;id&quot;:&quot;2020-11-04T10:45:35&quot;,&quot;margin&quot;:{&quot;bottom&quot;:6.8425822257995605,&quot;left&quot;:2.1166832447052002,&quot;right&quot;:18.344322204589844,&quot;top&quot;:0.21961832046508789},&quot;type&quot;:0}],&quot;type&quot;:0}"/>
  <p:tag name="KSO_WM_SLIDE_BK_DARK_LIGHT" val="2"/>
  <p:tag name="KSO_WM_SLIDE_BACKGROUND_TYPE" val="general"/>
  <p:tag name="KSO_WM_SLIDE_SUPPORT_FEATURE_TYPE" val="0"/>
  <p:tag name="KSO_WM_TEMPLATE_ASSEMBLE_XID" val="5fa215b958547e52881e5892"/>
  <p:tag name="KSO_WM_TEMPLATE_ASSEMBLE_GROUPID" val="5fa1213ba8fc48be808123ea"/>
  <p:tag name="KSO_WM_SPECIAL_SOURCE" val="bdnull"/>
</p:tagLst>
</file>

<file path=ppt/tags/tag1067.xml><?xml version="1.0" encoding="utf-8"?>
<p:tagLst xmlns:p="http://schemas.openxmlformats.org/presentationml/2006/main">
  <p:tag name="COMMONDATA" val="eyJoZGlkIjoiZjAyZmU5NDM2YmNjZDE2ZTg0OWYyZGZiMmE4M2E0OWQifQ=="/>
  <p:tag name="KSO_WPP_MARK_KEY" val="82cda146-ced5-4ec6-8fad-e507c5698eb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85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85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TEMPLATE_THUMBS_INDEX" val="1、4、7、9、11、12、17、20、21、22、23、26、31、35、38、40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285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273_1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b"/>
  <p:tag name="KSO_WM_UNIT_DEC_AREA_ID" val="d2d0916f15e549f096ea983659f6534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caa07a8b0034a5eaae08d029c916f51"/>
</p:tagLst>
</file>

<file path=ppt/tags/tag27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73_1*a*1"/>
  <p:tag name="KSO_WM_TEMPLATE_CATEGORY" val="custom"/>
  <p:tag name="KSO_WM_TEMPLATE_INDEX" val="20205273"/>
  <p:tag name="KSO_WM_UNIT_LAYERLEVEL" val="1"/>
  <p:tag name="KSO_WM_TAG_VERSION" val="1.0"/>
  <p:tag name="KSO_WM_BEAUTIFY_FLAG" val="#wm#"/>
  <p:tag name="KSO_WM_UNIT_PRESET_TEXT" val="文艺风产品介绍模板"/>
  <p:tag name="KSO_WM_CHIP_GROUPID" val="5ebd089d0ac41c4a0a525421"/>
  <p:tag name="KSO_WM_CHIP_XID" val="5ebd089d0ac41c4a0a525422"/>
  <p:tag name="KSO_WM_UNIT_DEC_AREA_ID" val="59f60a2eaa4843198760fef96b20b647"/>
  <p:tag name="KSO_WM_CHIP_FILLAREA_FILL_RULE" val="{&quot;fill_align&quot;:&quot;cm&quot;,&quot;fill_mode&quot;:&quot;adaptive&quot;,&quot;sacle_strategy&quot;:&quot;smart&quot;}"/>
  <p:tag name="KSO_WM_ASSEMBLE_CHIP_INDEX" val="eb18f4e3d4c04a32b5f497d9d2c68453"/>
  <p:tag name="KSO_WM_UNIT_TEXT_FILL_FORE_SCHEMECOLOR_INDEX_BRIGHTNESS" val="0.15"/>
  <p:tag name="KSO_WM_UNIT_TEXT_FILL_FORE_SCHEMECOLOR_INDEX" val="13"/>
  <p:tag name="KSO_WM_UNIT_TEXT_FILL_TYPE" val="1"/>
  <p:tag name="KSO_WM_TEMPLATE_ASSEMBLE_XID" val="5fa215b958547e52881e5887"/>
  <p:tag name="KSO_WM_TEMPLATE_ASSEMBLE_GROUPID" val="5fa1213ba8fc48be808123ea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0b939b866dd5400b978b929e25ca44c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5d90527f4460da41e6ec22aee3c66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35403c4e6c2b4cd098b87cea298178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07460bc0914ead89ca1dc671c013bf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2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c"/>
  <p:tag name="KSO_WM_UNIT_DEC_AREA_ID" val="1c3b31c1d72d4d52b4731a986ffa4887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621b27e24c2c4f07ae9047689d3db6bc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8bbdcbbb1d5f4187aff1a692f818bc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26f5804262b4c3a8e82659722cd2f1c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43c1d76316a24bd28eb36d1d5737cdc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a2d99abb35f410e98607cfe599bd2ae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273_1*b*1"/>
  <p:tag name="KSO_WM_TEMPLATE_CATEGORY" val="custom"/>
  <p:tag name="KSO_WM_TEMPLATE_INDEX" val="2020527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338b5944f4f44543a53ae719c06f266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cb2618a5d23d426b8c56b3c2842e6f0e"/>
  <p:tag name="KSO_WM_UNIT_TEXT_FILL_FORE_SCHEMECOLOR_INDEX_BRIGHTNESS" val="0.35"/>
  <p:tag name="KSO_WM_UNIT_TEXT_FILL_FORE_SCHEMECOLOR_INDEX" val="13"/>
  <p:tag name="KSO_WM_UNIT_TEXT_FILL_TYPE" val="1"/>
  <p:tag name="KSO_WM_TEMPLATE_ASSEMBLE_XID" val="5fa215b958547e52881e5873"/>
  <p:tag name="KSO_WM_TEMPLATE_ASSEMBLE_GROUPID" val="5fa1213ba8fc48be808123ea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73_1*a*1"/>
  <p:tag name="KSO_WM_TEMPLATE_CATEGORY" val="custom"/>
  <p:tag name="KSO_WM_TEMPLATE_INDEX" val="20205273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a39cb4a18aa64019b86cf1a584174cb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cb2618a5d23d426b8c56b3c2842e6f0e"/>
  <p:tag name="KSO_WM_UNIT_TEXT_FILL_FORE_SCHEMECOLOR_INDEX_BRIGHTNESS" val="0.15"/>
  <p:tag name="KSO_WM_UNIT_TEXT_FILL_FORE_SCHEMECOLOR_INDEX" val="13"/>
  <p:tag name="KSO_WM_UNIT_TEXT_FILL_TYPE" val="1"/>
  <p:tag name="KSO_WM_TEMPLATE_ASSEMBLE_XID" val="5fa215b958547e52881e5873"/>
  <p:tag name="KSO_WM_TEMPLATE_ASSEMBLE_GROUPID" val="5fa1213ba8fc48be808123ea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0b939b866dd5400b978b929e25ca44c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5d90527f4460da41e6ec22aee3c66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35403c4e6c2b4cd098b87cea298178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07460bc0914ead89ca1dc671c013bf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0b939b866dd5400b978b929e25ca44c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5d90527f4460da41e6ec22aee3c66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35403c4e6c2b4cd098b87cea298178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07460bc0914ead89ca1dc671c013bf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2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c"/>
  <p:tag name="KSO_WM_UNIT_DEC_AREA_ID" val="29ad183d13b64b0ebb52dc18c84bc889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e6ef67e11bc940a8b15c2fc3dfd102cd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336de5536be74ea786b00117f1119c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8ee34a041a7434bb652c7fb86839f85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0b939b866dd5400b978b929e25ca44c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5d90527f4460da41e6ec22aee3c66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35403c4e6c2b4cd098b87cea298178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07460bc0914ead89ca1dc671c013bf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0b939b866dd5400b978b929e25ca44c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5d90527f4460da41e6ec22aee3c66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35403c4e6c2b4cd098b87cea298178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07460bc0914ead89ca1dc671c013bf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0b939b866dd5400b978b929e25ca44c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5d90527f4460da41e6ec22aee3c66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35403c4e6c2b4cd098b87cea298178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07460bc0914ead89ca1dc671c013bf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273_1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b"/>
  <p:tag name="KSO_WM_UNIT_DEC_AREA_ID" val="d2d0916f15e549f096ea983659f6534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caa07a8b0034a5eaae08d029c916f51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273_1*b*1"/>
  <p:tag name="KSO_WM_TEMPLATE_CATEGORY" val="custom"/>
  <p:tag name="KSO_WM_TEMPLATE_INDEX" val="2020527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f6ecaa9d7984b0b8d4a07c157d6ad12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363e49278e2d4d6c974fcae2bb2b3217"/>
  <p:tag name="KSO_WM_UNIT_TEXT_FILL_FORE_SCHEMECOLOR_INDEX_BRIGHTNESS" val="0.35"/>
  <p:tag name="KSO_WM_UNIT_TEXT_FILL_FORE_SCHEMECOLOR_INDEX" val="13"/>
  <p:tag name="KSO_WM_UNIT_TEXT_FILL_TYPE" val="1"/>
  <p:tag name="KSO_WM_TEMPLATE_ASSEMBLE_XID" val="5fa215b958547e52881e5892"/>
  <p:tag name="KSO_WM_TEMPLATE_ASSEMBLE_GROUPID" val="5fa1213ba8fc48be808123ea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73_1*a*1"/>
  <p:tag name="KSO_WM_TEMPLATE_CATEGORY" val="custom"/>
  <p:tag name="KSO_WM_TEMPLATE_INDEX" val="20205273"/>
  <p:tag name="KSO_WM_UNIT_LAYERLEVEL" val="1"/>
  <p:tag name="KSO_WM_TAG_VERSION" val="1.0"/>
  <p:tag name="KSO_WM_BEAUTIFY_FLAG" val="#wm#"/>
  <p:tag name="KSO_WM_UNIT_PRESET_TEXT" val="待续……"/>
  <p:tag name="KSO_WM_UNIT_DEFAULT_FONT" val="60;74;4"/>
  <p:tag name="KSO_WM_UNIT_BLOCK" val="0"/>
  <p:tag name="KSO_WM_UNIT_DEC_AREA_ID" val="ec9c8a7b001a449b99ba61146feba78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363e49278e2d4d6c974fcae2bb2b3217"/>
  <p:tag name="KSO_WM_UNIT_TEXT_FILL_FORE_SCHEMECOLOR_INDEX_BRIGHTNESS" val="0.15"/>
  <p:tag name="KSO_WM_UNIT_TEXT_FILL_FORE_SCHEMECOLOR_INDEX" val="13"/>
  <p:tag name="KSO_WM_UNIT_TEXT_FILL_TYPE" val="1"/>
  <p:tag name="KSO_WM_TEMPLATE_ASSEMBLE_XID" val="5fa215b958547e52881e5892"/>
  <p:tag name="KSO_WM_TEMPLATE_ASSEMBLE_GROUPID" val="5fa1213ba8fc48be808123ea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0b939b866dd5400b978b929e25ca44c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5d90527f4460da41e6ec22aee3c66"/>
  <p:tag name="KSO_WM_SLIDE_BACKGROUND_TYPE" val="general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35403c4e6c2b4cd098b87cea298178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07460bc0914ead89ca1dc671c013bf"/>
  <p:tag name="KSO_WM_SLIDE_BACKGROUND_TYPE" val="general"/>
</p:tagLst>
</file>

<file path=ppt/tags/tag297.xml><?xml version="1.0" encoding="utf-8"?>
<p:tagLst xmlns:p="http://schemas.openxmlformats.org/presentationml/2006/main">
  <p:tag name="KSO_WM_SLIDE_BACKGROUND_TYPE" val="general"/>
</p:tagLst>
</file>

<file path=ppt/tags/tag298.xml><?xml version="1.0" encoding="utf-8"?>
<p:tagLst xmlns:p="http://schemas.openxmlformats.org/presentationml/2006/main">
  <p:tag name="KSO_WM_SLIDE_BACKGROUND_TYPE" val="general"/>
</p:tagLst>
</file>

<file path=ppt/tags/tag29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general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73_5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f"/>
  <p:tag name="KSO_WM_UNIT_DEC_AREA_ID" val="038bdd880560462ebf6a50c905db070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e0a05b8818406f82d5b980243d0bdc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37e068064b5c4abf93a3ea5a9e3b898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84834e732194ebfbb8e8d7494c56893"/>
  <p:tag name="KSO_WM_SLIDE_BACKGROUND_TYPE" val="frame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589464ffb88741ee914b50c77d4fb7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e339702b404db8a9e6ed97e98753d9"/>
  <p:tag name="KSO_WM_SLIDE_BACKGROUND_TYPE" val="frame"/>
</p:tagLst>
</file>

<file path=ppt/tags/tag304.xml><?xml version="1.0" encoding="utf-8"?>
<p:tagLst xmlns:p="http://schemas.openxmlformats.org/presentationml/2006/main">
  <p:tag name="KSO_WM_SLIDE_BACKGROUND_TYPE" val="frame"/>
</p:tagLst>
</file>

<file path=ppt/tags/tag305.xml><?xml version="1.0" encoding="utf-8"?>
<p:tagLst xmlns:p="http://schemas.openxmlformats.org/presentationml/2006/main">
  <p:tag name="KSO_WM_SLIDE_BACKGROUND_TYPE" val="frame"/>
</p:tagLst>
</file>

<file path=ppt/tags/tag306.xml><?xml version="1.0" encoding="utf-8"?>
<p:tagLst xmlns:p="http://schemas.openxmlformats.org/presentationml/2006/main">
  <p:tag name="KSO_WM_SLIDE_BACKGROUND_TYPE" val="frame"/>
</p:tagLst>
</file>

<file path=ppt/tags/tag307.xml><?xml version="1.0" encoding="utf-8"?>
<p:tagLst xmlns:p="http://schemas.openxmlformats.org/presentationml/2006/main">
  <p:tag name="KSO_WM_SLIDE_BACKGROUND_TYPE" val="frame"/>
</p:tagLst>
</file>

<file path=ppt/tags/tag308.xml><?xml version="1.0" encoding="utf-8"?>
<p:tagLst xmlns:p="http://schemas.openxmlformats.org/presentationml/2006/main">
  <p:tag name="KSO_WM_SLIDE_BACKGROUND_TYPE" val="frame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73_5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f"/>
  <p:tag name="KSO_WM_UNIT_DEC_AREA_ID" val="daf0c6624f6540e89a2cad14b4885c1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025c98aa8774c309c89c88c69f38441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84969e1be8614792923f5de2a0ca6a7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4b7a308f7734fbfbe5824d03a02da38"/>
  <p:tag name="KSO_WM_SLIDE_BACKGROUND_TYPE" val="leftRight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2ae91d6426bb4514a95bf3250679e87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23ed5f7863745ea884583328c066807"/>
  <p:tag name="KSO_WM_SLIDE_BACKGROUND_TYPE" val="leftRight"/>
</p:tagLst>
</file>

<file path=ppt/tags/tag312.xml><?xml version="1.0" encoding="utf-8"?>
<p:tagLst xmlns:p="http://schemas.openxmlformats.org/presentationml/2006/main">
  <p:tag name="KSO_WM_SLIDE_BACKGROUND_TYPE" val="leftRight"/>
</p:tagLst>
</file>

<file path=ppt/tags/tag313.xml><?xml version="1.0" encoding="utf-8"?>
<p:tagLst xmlns:p="http://schemas.openxmlformats.org/presentationml/2006/main">
  <p:tag name="KSO_WM_SLIDE_BACKGROUND_TYPE" val="leftRight"/>
</p:tagLst>
</file>

<file path=ppt/tags/tag314.xml><?xml version="1.0" encoding="utf-8"?>
<p:tagLst xmlns:p="http://schemas.openxmlformats.org/presentationml/2006/main">
  <p:tag name="KSO_WM_SLIDE_BACKGROUND_TYPE" val="leftRight"/>
</p:tagLst>
</file>

<file path=ppt/tags/tag315.xml><?xml version="1.0" encoding="utf-8"?>
<p:tagLst xmlns:p="http://schemas.openxmlformats.org/presentationml/2006/main">
  <p:tag name="KSO_WM_SLIDE_BACKGROUND_TYPE" val="leftRight"/>
</p:tagLst>
</file>

<file path=ppt/tags/tag316.xml><?xml version="1.0" encoding="utf-8"?>
<p:tagLst xmlns:p="http://schemas.openxmlformats.org/presentationml/2006/main">
  <p:tag name="KSO_WM_SLIDE_BACKGROUND_TYPE" val="leftRight"/>
</p:tagLst>
</file>

<file path=ppt/tags/tag317.xml><?xml version="1.0" encoding="utf-8"?>
<p:tagLst xmlns:p="http://schemas.openxmlformats.org/presentationml/2006/main">
  <p:tag name="KSO_WM_SLIDE_BACKGROUND_TYPE" val="leftRight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73_5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f"/>
  <p:tag name="KSO_WM_UNIT_DEC_AREA_ID" val="62a03c5f240e43c7be6b4dbf77112d8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647bcbb57847d8a828c5f2c4ec2b7b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74dca182b4654cb98a78fff544a66f4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614e6d1ec1d46c68c1d7f5ff0c7f00b"/>
  <p:tag name="KSO_WM_SLIDE_BACKGROUND_TYPE" val="topBottom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0f211e7d6edf44a29e51a78716c914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330b4ed75e4f538c8dab8bc47d3003"/>
  <p:tag name="KSO_WM_SLIDE_BACKGROUND_TYPE" val="topBottom"/>
</p:tagLst>
</file>

<file path=ppt/tags/tag321.xml><?xml version="1.0" encoding="utf-8"?>
<p:tagLst xmlns:p="http://schemas.openxmlformats.org/presentationml/2006/main">
  <p:tag name="KSO_WM_SLIDE_BACKGROUND_TYPE" val="topBottom"/>
</p:tagLst>
</file>

<file path=ppt/tags/tag322.xml><?xml version="1.0" encoding="utf-8"?>
<p:tagLst xmlns:p="http://schemas.openxmlformats.org/presentationml/2006/main">
  <p:tag name="KSO_WM_SLIDE_BACKGROUND_TYPE" val="topBottom"/>
</p:tagLst>
</file>

<file path=ppt/tags/tag323.xml><?xml version="1.0" encoding="utf-8"?>
<p:tagLst xmlns:p="http://schemas.openxmlformats.org/presentationml/2006/main">
  <p:tag name="KSO_WM_SLIDE_BACKGROUND_TYPE" val="topBottom"/>
</p:tagLst>
</file>

<file path=ppt/tags/tag324.xml><?xml version="1.0" encoding="utf-8"?>
<p:tagLst xmlns:p="http://schemas.openxmlformats.org/presentationml/2006/main">
  <p:tag name="KSO_WM_SLIDE_BACKGROUND_TYPE" val="topBottom"/>
</p:tagLst>
</file>

<file path=ppt/tags/tag325.xml><?xml version="1.0" encoding="utf-8"?>
<p:tagLst xmlns:p="http://schemas.openxmlformats.org/presentationml/2006/main">
  <p:tag name="KSO_WM_SLIDE_BACKGROUND_TYPE" val="topBottom"/>
</p:tagLst>
</file>

<file path=ppt/tags/tag326.xml><?xml version="1.0" encoding="utf-8"?>
<p:tagLst xmlns:p="http://schemas.openxmlformats.org/presentationml/2006/main">
  <p:tag name="KSO_WM_SLIDE_BACKGROUND_TYPE" val="topBottom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73_5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f"/>
  <p:tag name="KSO_WM_UNIT_DEC_AREA_ID" val="f3f0c9e2f20a4623b0b6ca241197783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fc33d6383e844f7bd7ba0cb0d806b54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15912e2a094c498c992641da086bb7a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c8f33a15a6b441e83c1a16c28bfde94"/>
  <p:tag name="KSO_WM_SLIDE_BACKGROUND_TYPE" val="bottomTop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53205e10cc4f4a49945bfcd68af0b12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8580992856f4cbf9f4f07a91d72bc14"/>
  <p:tag name="KSO_WM_SLIDE_BACKGROUND_TYPE" val="bottomTop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bottomTop"/>
</p:tagLst>
</file>

<file path=ppt/tags/tag331.xml><?xml version="1.0" encoding="utf-8"?>
<p:tagLst xmlns:p="http://schemas.openxmlformats.org/presentationml/2006/main">
  <p:tag name="KSO_WM_SLIDE_BACKGROUND_TYPE" val="bottomTop"/>
</p:tagLst>
</file>

<file path=ppt/tags/tag332.xml><?xml version="1.0" encoding="utf-8"?>
<p:tagLst xmlns:p="http://schemas.openxmlformats.org/presentationml/2006/main">
  <p:tag name="KSO_WM_SLIDE_BACKGROUND_TYPE" val="bottomTop"/>
</p:tagLst>
</file>

<file path=ppt/tags/tag333.xml><?xml version="1.0" encoding="utf-8"?>
<p:tagLst xmlns:p="http://schemas.openxmlformats.org/presentationml/2006/main">
  <p:tag name="KSO_WM_SLIDE_BACKGROUND_TYPE" val="bottomTop"/>
</p:tagLst>
</file>

<file path=ppt/tags/tag334.xml><?xml version="1.0" encoding="utf-8"?>
<p:tagLst xmlns:p="http://schemas.openxmlformats.org/presentationml/2006/main">
  <p:tag name="KSO_WM_SLIDE_BACKGROUND_TYPE" val="bottomTop"/>
</p:tagLst>
</file>

<file path=ppt/tags/tag335.xml><?xml version="1.0" encoding="utf-8"?>
<p:tagLst xmlns:p="http://schemas.openxmlformats.org/presentationml/2006/main">
  <p:tag name="KSO_WM_SLIDE_BACKGROUND_TYPE" val="bottomTop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73_5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f"/>
  <p:tag name="KSO_WM_UNIT_DEC_AREA_ID" val="5b3dc019c8194d7ebaa33459ada7887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0ca769ddce45deb9a60a885798a507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334bdbcd2d6049b686b3f1a2771310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16cf714c6d9431abdd515c66e15a90f"/>
  <p:tag name="KSO_WM_SLIDE_BACKGROUND_TYPE" val="navigation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6b7f0ca9303a4785967470c0475c0b4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f3f605ab58a46fc9c2fdde9fc82afcf"/>
  <p:tag name="KSO_WM_SLIDE_BACKGROUND_TYPE" val="navigation"/>
</p:tagLst>
</file>

<file path=ppt/tags/tag339.xml><?xml version="1.0" encoding="utf-8"?>
<p:tagLst xmlns:p="http://schemas.openxmlformats.org/presentationml/2006/main">
  <p:tag name="KSO_WM_SLIDE_BACKGROUND_TYPE" val="navigation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navigation"/>
</p:tagLst>
</file>

<file path=ppt/tags/tag341.xml><?xml version="1.0" encoding="utf-8"?>
<p:tagLst xmlns:p="http://schemas.openxmlformats.org/presentationml/2006/main">
  <p:tag name="KSO_WM_SLIDE_BACKGROUND_TYPE" val="navigation"/>
</p:tagLst>
</file>

<file path=ppt/tags/tag342.xml><?xml version="1.0" encoding="utf-8"?>
<p:tagLst xmlns:p="http://schemas.openxmlformats.org/presentationml/2006/main">
  <p:tag name="KSO_WM_SLIDE_BACKGROUND_TYPE" val="navigation"/>
</p:tagLst>
</file>

<file path=ppt/tags/tag343.xml><?xml version="1.0" encoding="utf-8"?>
<p:tagLst xmlns:p="http://schemas.openxmlformats.org/presentationml/2006/main">
  <p:tag name="KSO_WM_SLIDE_BACKGROUND_TYPE" val="navigation"/>
</p:tagLst>
</file>

<file path=ppt/tags/tag344.xml><?xml version="1.0" encoding="utf-8"?>
<p:tagLst xmlns:p="http://schemas.openxmlformats.org/presentationml/2006/main">
  <p:tag name="KSO_WM_SLIDE_BACKGROUND_TYPE" val="navigation"/>
</p:tagLst>
</file>

<file path=ppt/tags/tag345.xml><?xml version="1.0" encoding="utf-8"?>
<p:tagLst xmlns:p="http://schemas.openxmlformats.org/presentationml/2006/main">
  <p:tag name="KSO_WM_SLIDE_BACKGROUND_TYPE" val="navigation"/>
</p:tagLst>
</file>

<file path=ppt/tags/tag346.xml><?xml version="1.0" encoding="utf-8"?>
<p:tagLst xmlns:p="http://schemas.openxmlformats.org/presentationml/2006/main">
  <p:tag name="KSO_WM_SLIDE_BACKGROUND_TYPE" val="navigation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73_5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f"/>
  <p:tag name="KSO_WM_UNIT_DEC_AREA_ID" val="d90e1d3a4124432ab4ebb4b48180ec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3c5da05a24930b7abe11b64a5e73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3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d"/>
  <p:tag name="KSO_WM_UNIT_DEC_AREA_ID" val="24473934f9fe4951ae638adab66dbc8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e64893ae6274397887fccc99add3613"/>
  <p:tag name="KSO_WM_SLIDE_BACKGROUND_TYPE" val="belt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73_4*i*1"/>
  <p:tag name="KSO_WM_TEMPLATE_CATEGORY" val="chip"/>
  <p:tag name="KSO_WM_TEMPLATE_INDEX" val="20205273"/>
  <p:tag name="KSO_WM_UNIT_LAYERLEVEL" val="1"/>
  <p:tag name="KSO_WM_TAG_VERSION" val="1.0"/>
  <p:tag name="KSO_WM_BEAUTIFY_FLAG" val="#wm#"/>
  <p:tag name="KSO_WM_CHIP_GROUPID" val="5fa1213ba8fc48be808123ea"/>
  <p:tag name="KSO_WM_CHIP_XID" val="5fa1213ba8fc48be808123ee"/>
  <p:tag name="KSO_WM_UNIT_DEC_AREA_ID" val="f85d8b091cec4d79a5bbcf706a655dc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8bbd174e3df4c11bdfacef42c3e3a4a"/>
  <p:tag name="KSO_WM_SLIDE_BACKGROUND_TYPE" val="belt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belt"/>
</p:tagLst>
</file>

<file path=ppt/tags/tag351.xml><?xml version="1.0" encoding="utf-8"?>
<p:tagLst xmlns:p="http://schemas.openxmlformats.org/presentationml/2006/main">
  <p:tag name="KSO_WM_SLIDE_BACKGROUND_TYPE" val="belt"/>
</p:tagLst>
</file>

<file path=ppt/tags/tag352.xml><?xml version="1.0" encoding="utf-8"?>
<p:tagLst xmlns:p="http://schemas.openxmlformats.org/presentationml/2006/main">
  <p:tag name="KSO_WM_SLIDE_BACKGROUND_TYPE" val="belt"/>
</p:tagLst>
</file>

<file path=ppt/tags/tag353.xml><?xml version="1.0" encoding="utf-8"?>
<p:tagLst xmlns:p="http://schemas.openxmlformats.org/presentationml/2006/main">
  <p:tag name="KSO_WM_SLIDE_BACKGROUND_TYPE" val="belt"/>
</p:tagLst>
</file>

<file path=ppt/tags/tag354.xml><?xml version="1.0" encoding="utf-8"?>
<p:tagLst xmlns:p="http://schemas.openxmlformats.org/presentationml/2006/main">
  <p:tag name="KSO_WM_SLIDE_BACKGROUND_TYPE" val="belt"/>
</p:tagLst>
</file>

<file path=ppt/tags/tag355.xml><?xml version="1.0" encoding="utf-8"?>
<p:tagLst xmlns:p="http://schemas.openxmlformats.org/presentationml/2006/main">
  <p:tag name="KSO_WM_TEMPLATE_CATEGORY" val="custom"/>
  <p:tag name="KSO_WM_TEMPLATE_INDEX" val="20205273"/>
</p:tagLst>
</file>

<file path=ppt/tags/tag356.xml><?xml version="1.0" encoding="utf-8"?>
<p:tagLst xmlns:p="http://schemas.openxmlformats.org/presentationml/2006/main">
  <p:tag name="KSO_WM_TEMPLATE_CATEGORY" val="custom"/>
  <p:tag name="KSO_WM_TEMPLATE_INDEX" val="20205273"/>
</p:tagLst>
</file>

<file path=ppt/tags/tag35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273"/>
</p:tagLst>
</file>

<file path=ppt/tags/tag35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1*y*1"/>
  <p:tag name="KSO_WM_UNIT_TYPE" val="y"/>
  <p:tag name="KSO_WM_UNIT_INDEX" val="1"/>
  <p:tag name="KSO_WM_SLIDE_BACKGROUND_MASK_FLAG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11**"/>
</p:tagLst>
</file>

<file path=ppt/tags/tag4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2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58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67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76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87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57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57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357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2、17、20、21、22、23、24、28、32、36、39、40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6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6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5.xml><?xml version="1.0" encoding="utf-8"?>
<p:tagLst xmlns:p="http://schemas.openxmlformats.org/presentationml/2006/main">
  <p:tag name="KSO_WM_TAG_VERSION" val="1.0"/>
  <p:tag name="KSO_WM_BEAUTIFY_FLAG" val="#wm#"/>
  <p:tag name="KSO_WM_TEMPLATE_INDEX" val="20203156"/>
  <p:tag name="KSO_WM_TEMPLATE_CATEGORY" val="custom"/>
  <p:tag name="KSO_WM_TEMPLATE_SUBCATEGORY" val="0"/>
  <p:tag name="KSO_WM_TEMPLATE_MASTER_TYPE" val="1"/>
  <p:tag name="KSO_WM_TEMPLATE_COLOR_TYPE" val="1"/>
  <p:tag name="KSO_WM_TEMPLATE_THUMBS_INDEX" val="1、4、7、8、9、10、13、16、17、18、19、21、23、24、25、26、27、28、29、30、31"/>
  <p:tag name="KSO_WM_TEMPLATE_MASTER_THUMB_INDEX" val="12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7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74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5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5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5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5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5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5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7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76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6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4105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4105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76.xml><?xml version="1.0" encoding="utf-8"?>
<p:tagLst xmlns:p="http://schemas.openxmlformats.org/presentationml/2006/main">
  <p:tag name="KSO_WM_COMBINE_RELATE_SLIDE_ID" val="background20173336_1"/>
  <p:tag name="KSO_WM_TEMPLATE_THUMBS_INDEX" val="1、11、12、18、24、31、33、34、35、36"/>
  <p:tag name="KSO_WM_TEMPLATE_SUBCATEGORY" val="combine"/>
  <p:tag name="KSO_WM_TAG_VERSION" val="1.0"/>
  <p:tag name="KSO_WM_BEAUTIFY_FLAG" val="#wm#"/>
  <p:tag name="KSO_WM_TEMPLATE_CATEGORY" val="custom"/>
  <p:tag name="KSO_WM_TEMPLATE_INDEX" val="20174105"/>
  <p:tag name="KSO_WM_TEMPLATE_MASTER_TYPE" val="1"/>
</p:tagLst>
</file>

<file path=ppt/tags/tag777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209_1*b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PRESET_TEXT" val="单/击/此/处/添/加/副/标/题/内/容"/>
  <p:tag name="KSO_WM_UNIT_DEFAULT_FONT" val="18;24;2"/>
  <p:tag name="KSO_WM_UNIT_BLOCK" val="0"/>
  <p:tag name="KSO_WM_UNIT_DEC_AREA_ID" val="d17e81f3bcfc47b8b127584e177c3d43"/>
  <p:tag name="KSO_WM_CHIP_GROUPID" val="5ebe660b0ac41c4a0a5256fa"/>
  <p:tag name="KSO_WM_CHIP_XID" val="5ebe660b0ac41c4a0a5256fb"/>
  <p:tag name="KSO_WM_ASSEMBLE_CHIP_INDEX" val="9e5cf4f802a84ed283edf08c0de33a77"/>
  <p:tag name="KSO_WM_UNIT_TEXT_FILL_FORE_SCHEMECOLOR_INDEX_BRIGHTNESS" val="0"/>
  <p:tag name="KSO_WM_UNIT_TEXT_FILL_FORE_SCHEMECOLOR_INDEX" val="2"/>
  <p:tag name="KSO_WM_UNIT_TEXT_FILL_TYPE" val="1"/>
  <p:tag name="KSO_WM_TEMPLATE_ASSEMBLE_XID" val="5f1459018050c250ba65cddc"/>
  <p:tag name="KSO_WM_TEMPLATE_ASSEMBLE_GROUPID" val="5f144c848050c250ba65b27d"/>
</p:tagLst>
</file>

<file path=ppt/tags/tag7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209_1*a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6cf294438cfb4f069b46c5e8157404f5"/>
  <p:tag name="KSO_WM_CHIP_GROUPID" val="5ebe660b0ac41c4a0a5256fa"/>
  <p:tag name="KSO_WM_CHIP_XID" val="5ebe660b0ac41c4a0a5256fb"/>
  <p:tag name="KSO_WM_ASSEMBLE_CHIP_INDEX" val="9e5cf4f802a84ed283edf08c0de33a77"/>
  <p:tag name="KSO_WM_UNIT_TEXT_FILL_FORE_SCHEMECOLOR_INDEX_BRIGHTNESS" val="0"/>
  <p:tag name="KSO_WM_UNIT_TEXT_FILL_FORE_SCHEMECOLOR_INDEX" val="2"/>
  <p:tag name="KSO_WM_UNIT_TEXT_FILL_TYPE" val="1"/>
  <p:tag name="KSO_WM_TEMPLATE_ASSEMBLE_XID" val="5f1459018050c250ba65cddc"/>
  <p:tag name="KSO_WM_TEMPLATE_ASSEMBLE_GROUPID" val="5f144c848050c250ba65b27d"/>
</p:tagLst>
</file>

<file path=ppt/tags/tag783.xml><?xml version="1.0" encoding="utf-8"?>
<p:tagLst xmlns:p="http://schemas.openxmlformats.org/presentationml/2006/main">
  <p:tag name="KSO_WM_SLIDE_BACKGROUND_TYPE" val="general"/>
</p:tagLst>
</file>

<file path=ppt/tags/tag78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0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4.xml><?xml version="1.0" encoding="utf-8"?>
<p:tagLst xmlns:p="http://schemas.openxmlformats.org/presentationml/2006/main">
  <p:tag name="KSO_WM_UNIT_DEFAULT_FONT" val="8;36;2"/>
  <p:tag name="KSO_WM_UNIT_BLOCK" val="0"/>
  <p:tag name="KSO_WM_UNIT_ISCONTENTSTITLE" val="0"/>
  <p:tag name="KSO_WM_UNIT_ISNUMDGM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209_1*a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CHIP_GROUPID" val="5ebe557e0ac41c4a0a525679"/>
  <p:tag name="KSO_WM_CHIP_XID" val="5ebe557e0ac41c4a0a52567a"/>
  <p:tag name="KSO_WM_UNIT_DEC_AREA_ID" val="e784d3781c144ab2b5bcf10e70808638"/>
  <p:tag name="KSO_WM_ASSEMBLE_CHIP_INDEX" val="5cd3466b19c8471d921a1406111c8291"/>
  <p:tag name="KSO_WM_UNIT_TEXT_FILL_FORE_SCHEMECOLOR_INDEX_BRIGHTNESS" val="0.15"/>
  <p:tag name="KSO_WM_UNIT_TEXT_FILL_FORE_SCHEMECOLOR_INDEX" val="13"/>
  <p:tag name="KSO_WM_UNIT_TEXT_FILL_TYPE" val="1"/>
  <p:tag name="KSO_WM_TEMPLATE_ASSEMBLE_XID" val="5f1459018050c250ba65ce47"/>
  <p:tag name="KSO_WM_TEMPLATE_ASSEMBLE_GROUPID" val="5f144c848050c250ba65b27d"/>
</p:tagLst>
</file>

<file path=ppt/tags/tag795.xml><?xml version="1.0" encoding="utf-8"?>
<p:tagLst xmlns:p="http://schemas.openxmlformats.org/presentationml/2006/main">
  <p:tag name="KSO_WM_UNIT_DEFAULT_FONT" val="14;16;2"/>
  <p:tag name="KSO_WM_UNIT_BLOCK" val="0"/>
  <p:tag name="KSO_WM_UNIT_ISCONTENTSTITLE" val="0"/>
  <p:tag name="KSO_WM_UNIT_ISNUMDGMTITLE" val="0"/>
  <p:tag name="KSO_WM_UNIT_PRESET_TEXT" val="单击此处输入你的正文，文字是您思想的提炼，为了最终演示发布的良好效果，请尽量言简意赅的阐述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209_1*b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CHIP_GROUPID" val="5ebe557e0ac41c4a0a525679"/>
  <p:tag name="KSO_WM_CHIP_XID" val="5ebe557e0ac41c4a0a52567a"/>
  <p:tag name="KSO_WM_UNIT_DEC_AREA_ID" val="e784d3781c144ab2b5bcf10e70808638"/>
  <p:tag name="KSO_WM_ASSEMBLE_CHIP_INDEX" val="5cd3466b19c8471d921a1406111c8291"/>
  <p:tag name="KSO_WM_UNIT_TEXT_FILL_FORE_SCHEMECOLOR_INDEX_BRIGHTNESS" val="0.35"/>
  <p:tag name="KSO_WM_UNIT_TEXT_FILL_FORE_SCHEMECOLOR_INDEX" val="13"/>
  <p:tag name="KSO_WM_UNIT_TEXT_FILL_TYPE" val="1"/>
  <p:tag name="KSO_WM_TEMPLATE_ASSEMBLE_XID" val="5f1459018050c250ba65ce47"/>
  <p:tag name="KSO_WM_TEMPLATE_ASSEMBLE_GROUPID" val="5f144c848050c250ba65b27d"/>
</p:tagLst>
</file>

<file path=ppt/tags/tag796.xml><?xml version="1.0" encoding="utf-8"?>
<p:tagLst xmlns:p="http://schemas.openxmlformats.org/presentationml/2006/main">
  <p:tag name="KSO_WM_UNIT_DEFAULT_FONT" val="14;16;2"/>
  <p:tag name="KSO_WM_UNIT_BLOCK" val="0"/>
  <p:tag name="KSO_WM_UNIT_ISCONTENTSTITLE" val="0"/>
  <p:tag name="KSO_WM_UNIT_ISNUMDGMTITLE" val="0"/>
  <p:tag name="KSO_WM_UNIT_PRESET_TEXT" val="单击此处输入你的正文，文字是您思想的提炼，为了最终演示发布的良好效果，请尽量言简意赅的阐述观点。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9209_1*b*2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CHIP_GROUPID" val="5ebe557e0ac41c4a0a525679"/>
  <p:tag name="KSO_WM_CHIP_XID" val="5ebe557e0ac41c4a0a52567a"/>
  <p:tag name="KSO_WM_UNIT_DEC_AREA_ID" val="e784d3781c144ab2b5bcf10e70808638"/>
  <p:tag name="KSO_WM_ASSEMBLE_CHIP_INDEX" val="5cd3466b19c8471d921a1406111c8291"/>
  <p:tag name="KSO_WM_UNIT_TEXT_FILL_FORE_SCHEMECOLOR_INDEX_BRIGHTNESS" val="0.35"/>
  <p:tag name="KSO_WM_UNIT_TEXT_FILL_FORE_SCHEMECOLOR_INDEX" val="13"/>
  <p:tag name="KSO_WM_UNIT_TEXT_FILL_TYPE" val="1"/>
  <p:tag name="KSO_WM_TEMPLATE_ASSEMBLE_XID" val="5f1459018050c250ba65ce47"/>
  <p:tag name="KSO_WM_TEMPLATE_ASSEMBLE_GROUPID" val="5f144c848050c250ba65b27d"/>
</p:tagLst>
</file>

<file path=ppt/tags/tag797.xml><?xml version="1.0" encoding="utf-8"?>
<p:tagLst xmlns:p="http://schemas.openxmlformats.org/presentationml/2006/main">
  <p:tag name="KSO_WM_SLIDE_BACKGROUND_TYPE" val="general"/>
</p:tagLst>
</file>

<file path=ppt/tags/tag798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5.xml><?xml version="1.0" encoding="utf-8"?>
<p:tagLst xmlns:p="http://schemas.openxmlformats.org/presentationml/2006/main">
  <p:tag name="KSO_WM_SLIDE_BACKGROUND_TYPE" val="general"/>
</p:tagLst>
</file>

<file path=ppt/tags/tag806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5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6.xml><?xml version="1.0" encoding="utf-8"?>
<p:tagLst xmlns:p="http://schemas.openxmlformats.org/presentationml/2006/main"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1.xml><?xml version="1.0" encoding="utf-8"?>
<p:tagLst xmlns:p="http://schemas.openxmlformats.org/presentationml/2006/main">
  <p:tag name="KSO_WM_SLIDE_BACKGROUND_TYPE" val="general"/>
</p:tagLst>
</file>

<file path=ppt/tags/tag822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6.xml><?xml version="1.0" encoding="utf-8"?>
<p:tagLst xmlns:p="http://schemas.openxmlformats.org/presentationml/2006/main">
  <p:tag name="KSO_WM_SLIDE_BACKGROUND_TYPE" val="general"/>
</p:tagLst>
</file>

<file path=ppt/tags/tag827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4.xml><?xml version="1.0" encoding="utf-8"?>
<p:tagLst xmlns:p="http://schemas.openxmlformats.org/presentationml/2006/main">
  <p:tag name="KSO_WM_SLIDE_BACKGROUND_TYPE" val="general"/>
</p:tagLst>
</file>

<file path=ppt/tags/tag835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1.xml><?xml version="1.0" encoding="utf-8"?>
<p:tagLst xmlns:p="http://schemas.openxmlformats.org/presentationml/2006/main">
  <p:tag name="KSO_WM_SLIDE_BACKGROUND_TYPE" val="general"/>
</p:tagLst>
</file>

<file path=ppt/tags/tag842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7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209_1*b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e4a1cd818224b12a03631af5ef389a8"/>
  <p:tag name="KSO_WM_CHIP_GROUPID" val="5ec2023a0ac41c4a0a525a25"/>
  <p:tag name="KSO_WM_CHIP_XID" val="5ec2023a0ac41c4a0a525a26"/>
  <p:tag name="KSO_WM_ASSEMBLE_CHIP_INDEX" val="389307415ba04dbe92184059171ffbb1"/>
  <p:tag name="KSO_WM_UNIT_TEXT_FILL_FORE_SCHEMECOLOR_INDEX_BRIGHTNESS" val="0"/>
  <p:tag name="KSO_WM_UNIT_TEXT_FILL_FORE_SCHEMECOLOR_INDEX" val="2"/>
  <p:tag name="KSO_WM_UNIT_TEXT_FILL_TYPE" val="1"/>
  <p:tag name="KSO_WM_TEMPLATE_ASSEMBLE_XID" val="5f1459018050c250ba65cdfa"/>
  <p:tag name="KSO_WM_TEMPLATE_ASSEMBLE_GROUPID" val="5f144c848050c250ba65b27d"/>
</p:tagLst>
</file>

<file path=ppt/tags/tag85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209_1*a*1"/>
  <p:tag name="KSO_WM_TEMPLATE_CATEGORY" val="custom"/>
  <p:tag name="KSO_WM_TEMPLATE_INDEX" val="20209209"/>
  <p:tag name="KSO_WM_UNIT_LAYERLEVEL" val="1"/>
  <p:tag name="KSO_WM_TAG_VERSION" val="1.0"/>
  <p:tag name="KSO_WM_BEAUTIFY_FLAG" val="#wm#"/>
  <p:tag name="KSO_WM_UNIT_PRESET_TEXT" val="谢谢观看"/>
  <p:tag name="KSO_WM_UNIT_DEFAULT_FONT" val="72;88;4"/>
  <p:tag name="KSO_WM_UNIT_BLOCK" val="0"/>
  <p:tag name="KSO_WM_UNIT_DEC_AREA_ID" val="51d9cc99999a44658904d9207e0435ea"/>
  <p:tag name="KSO_WM_CHIP_GROUPID" val="5ec2023a0ac41c4a0a525a25"/>
  <p:tag name="KSO_WM_CHIP_XID" val="5ec2023a0ac41c4a0a525a26"/>
  <p:tag name="KSO_WM_ASSEMBLE_CHIP_INDEX" val="389307415ba04dbe92184059171ffbb1"/>
  <p:tag name="KSO_WM_UNIT_TEXT_FILL_FORE_SCHEMECOLOR_INDEX_BRIGHTNESS" val="0"/>
  <p:tag name="KSO_WM_UNIT_TEXT_FILL_FORE_SCHEMECOLOR_INDEX" val="2"/>
  <p:tag name="KSO_WM_UNIT_TEXT_FILL_TYPE" val="1"/>
  <p:tag name="KSO_WM_TEMPLATE_ASSEMBLE_XID" val="5f1459018050c250ba65cdfa"/>
  <p:tag name="KSO_WM_TEMPLATE_ASSEMBLE_GROUPID" val="5f144c848050c250ba65b27d"/>
</p:tagLst>
</file>

<file path=ppt/tags/tag853.xml><?xml version="1.0" encoding="utf-8"?>
<p:tagLst xmlns:p="http://schemas.openxmlformats.org/presentationml/2006/main">
  <p:tag name="KSO_WM_SLIDE_BACKGROUND_TYPE" val="general"/>
</p:tagLst>
</file>

<file path=ppt/tags/tag85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5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5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5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59.xml><?xml version="1.0" encoding="utf-8"?>
<p:tagLst xmlns:p="http://schemas.openxmlformats.org/presentationml/2006/main"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0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6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6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6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6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66.xml><?xml version="1.0" encoding="utf-8"?>
<p:tagLst xmlns:p="http://schemas.openxmlformats.org/presentationml/2006/main">
  <p:tag name="KSO_WM_SLIDE_BACKGROUND_TYPE" val="leftRight"/>
</p:tagLst>
</file>

<file path=ppt/tags/tag867.xml><?xml version="1.0" encoding="utf-8"?>
<p:tagLst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8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87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87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87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87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875.xml><?xml version="1.0" encoding="utf-8"?>
<p:tagLst xmlns:p="http://schemas.openxmlformats.org/presentationml/2006/main">
  <p:tag name="KSO_WM_SLIDE_BACKGROUND_TYPE" val="topBottom"/>
</p:tagLst>
</file>

<file path=ppt/tags/tag876.xml><?xml version="1.0" encoding="utf-8"?>
<p:tagLst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7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87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88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88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88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884.xml><?xml version="1.0" encoding="utf-8"?>
<p:tagLst xmlns:p="http://schemas.openxmlformats.org/presentationml/2006/main">
  <p:tag name="KSO_WM_SLIDE_BACKGROUND_TYPE" val="bottomTop"/>
</p:tagLst>
</file>

<file path=ppt/tags/tag885.xml><?xml version="1.0" encoding="utf-8"?>
<p:tagLst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6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88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88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89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89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893.xml><?xml version="1.0" encoding="utf-8"?>
<p:tagLst xmlns:p="http://schemas.openxmlformats.org/presentationml/2006/main">
  <p:tag name="KSO_WM_SLIDE_BACKGROUND_TYPE" val="navigation"/>
</p:tagLst>
</file>

<file path=ppt/tags/tag894.xml><?xml version="1.0" encoding="utf-8"?>
<p:tagLst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5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89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89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89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0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90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90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90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904.xml><?xml version="1.0" encoding="utf-8"?>
<p:tagLst xmlns:p="http://schemas.openxmlformats.org/presentationml/2006/main">
  <p:tag name="KSO_WM_SLIDE_BACKGROUND_TYPE" val="belt"/>
</p:tagLst>
</file>

<file path=ppt/tags/tag905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0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90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90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90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10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9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209"/>
</p:tagLst>
</file>

<file path=ppt/tags/tag9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209"/>
</p:tagLst>
</file>

<file path=ppt/tags/tag9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9209"/>
</p:tagLst>
</file>

<file path=ppt/tags/tag9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  <p:tag name="KSO_WM_UNIT_TEXT_FILL_FORE_SCHEMECOLOR_INDEX_BRIGHTNESS" val="0"/>
  <p:tag name="KSO_WM_UNIT_TEXT_FILL_FORE_SCHEMECOLOR_INDEX" val="5"/>
  <p:tag name="KSO_WM_UNIT_TEXT_FILL_TYPE" val="1"/>
</p:tagLst>
</file>

<file path=ppt/tags/tag9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5_1*b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0.25"/>
  <p:tag name="KSO_WM_UNIT_TEXT_FILL_FORE_SCHEMECOLOR_INDEX" val="13"/>
  <p:tag name="KSO_WM_UNIT_TEXT_FILL_TYPE" val="1"/>
</p:tagLst>
</file>

<file path=ppt/tags/tag919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5_1*b*1"/>
  <p:tag name="KSO_WM_TEMPLATE_CATEGORY" val="custom"/>
  <p:tag name="KSO_WM_TEMPLATE_INDEX" val="20206915"/>
  <p:tag name="KSO_WM_UNIT_LAYERLEVEL" val="1"/>
  <p:tag name="KSO_WM_TAG_VERSION" val="1.0"/>
  <p:tag name="KSO_WM_BEAUTIFY_FLAG" val=""/>
  <p:tag name="KSO_WM_UNIT_PRESET_TEXT" val="单击此处添加副标题"/>
  <p:tag name="KSO_WM_UNIT_TEXT_FILL_FORE_SCHEMECOLOR_INDEX_BRIGHTNESS" val="0.25"/>
  <p:tag name="KSO_WM_UNIT_TEXT_FILL_FORE_SCHEMECOLOR_INDEX" val="13"/>
  <p:tag name="KSO_WM_UNIT_TEXT_FILL_TYPE" val="1"/>
</p:tagLst>
</file>

<file path=ppt/tags/tag922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UNIT_SHOW_EDIT_AREA_INDICATION" val="1"/>
  <p:tag name="KSO_WM_TEMPLATE_THUMBS_INDEX" val="1、4、7、8、10、11、12、13、15"/>
  <p:tag name="KSO_WM_TEMPLATE_MASTER_THUMB_INDEX" val="12"/>
  <p:tag name="KSO_WM_SPECIAL_SOURCE" val="bdnull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18353_2*i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218353_2*i*2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18353_2*i*3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8353_2*b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目录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29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8353_2*a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CONTENTS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18353_3*l_h_i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3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8353_3*l_h_f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18353_3*l_h_i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3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8353_3*l_h_f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9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18353_3*l_h_i*1_4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3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8353_3*l_h_f*1_4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9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8353"/>
  <p:tag name="KSO_WM_SLIDE_ID" val="diagram20218353_2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5"/>
  <p:tag name="KSO_WM_SLIDE_INDEX" val="2"/>
  <p:tag name="KSO_WM_DIAGRAM_GROUP_CODE" val="l1-1"/>
  <p:tag name="KSO_WM_SLIDE_DIAGTYPE" val="l"/>
  <p:tag name="KSO_WM_TAG_VERSION" val="1.0"/>
  <p:tag name="KSO_WM_SLIDE_LAYOUT" val="a_b_l"/>
  <p:tag name="KSO_WM_SLIDE_LAYOUT_CNT" val="1_1_1"/>
  <p:tag name="KSO_WM_SLIDE_BACKGROUND_TYPE" val="general"/>
  <p:tag name="KSO_WM_SPECIAL_SOURCE" val="bdnull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BK_DARK_LIGHT" val="2"/>
  <p:tag name="KSO_WM_UNIT_LAYERLEVEL" val="1"/>
  <p:tag name="KSO_WM_TAG_VERSION" val="1.0"/>
  <p:tag name="KSO_WM_BEAUTIFY_FLAG" val="#wm#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LAYERLEVEL" val="1"/>
  <p:tag name="KSO_WM_TAG_VERSION" val="1.0"/>
  <p:tag name="KSO_WM_BEAUTIFY_FLAG" val="#wm#"/>
</p:tagLst>
</file>

<file path=ppt/tags/tag942.xml><?xml version="1.0" encoding="utf-8"?>
<p:tagLst xmlns:p="http://schemas.openxmlformats.org/presentationml/2006/main">
  <p:tag name="KSO_WM_UNIT_BLOCK" val="0"/>
  <p:tag name="KSO_WM_UNIT_IS_LAYOUT_DIAGRAM" val="1"/>
  <p:tag name="KSO_WM_UNIT_NOCLEAR" val="0"/>
  <p:tag name="KSO_WM_UNIT_VALUE" val="27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04285_10*h_f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……"/>
</p:tagLst>
</file>

<file path=ppt/tags/tag943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custom20204285_10*h_a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添加小标题"/>
</p:tagLst>
</file>

<file path=ppt/tags/tag944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5_10*a*1"/>
  <p:tag name="KSO_WM_TEMPLATE_CATEGORY" val="custom"/>
  <p:tag name="KSO_WM_TEMPLATE_INDEX" val="20204285"/>
  <p:tag name="KSO_WM_UNIT_LAYERLEVEL" val="1"/>
  <p:tag name="KSO_WM_TAG_VERSION" val="1.0"/>
  <p:tag name="KSO_WM_BEAUTIFY_FLAG" val="#wm#"/>
  <p:tag name="KSO_WM_UNIT_PRESET_TEXT" val="单击此处添加大标题"/>
</p:tagLst>
</file>

<file path=ppt/tags/tag945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04285_10*h_a*1_1"/>
  <p:tag name="KSO_WM_TEMPLATE_CATEGORY" val="custom"/>
  <p:tag name="KSO_WM_TEMPLATE_INDEX" val="20204285"/>
  <p:tag name="KSO_WM_UNIT_LAYERLEVEL" val="1_1"/>
  <p:tag name="KSO_WM_TAG_VERSION" val="1.0"/>
  <p:tag name="KSO_WM_BEAUTIFY_FLAG" val=""/>
  <p:tag name="KSO_WM_UNIT_PRESET_TEXT" val="单击此处添加小标题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285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285"/>
  <p:tag name="KSO_WM_SLIDE_LAYOUT" val="a_i_z_h"/>
  <p:tag name="KSO_WM_SLIDE_LAYOUT_CNT" val="1_1_1_2"/>
  <p:tag name="KSO_WM_SPECIAL_SOURCE" val="bdnull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BK_DARK_LIGHT" val="2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LAYERLEVEL" val="1"/>
  <p:tag name="KSO_WM_TAG_VERSION" val="1.0"/>
  <p:tag name="KSO_WM_BEAUTIFY_FLAG" val="#wm#"/>
</p:tagLst>
</file>

<file path=ppt/tags/tag951.xml><?xml version="1.0" encoding="utf-8"?>
<p:tagLst xmlns:p="http://schemas.openxmlformats.org/presentationml/2006/main">
  <p:tag name="KSO_WM_UNIT_BLOCK" val="0"/>
  <p:tag name="KSO_WM_UNIT_IS_LAYOUT_DIAGRAM" val="1"/>
  <p:tag name="KSO_WM_UNIT_NOCLEAR" val="0"/>
  <p:tag name="KSO_WM_UNIT_VALUE" val="27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04285_10*h_f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……"/>
</p:tagLst>
</file>

<file path=ppt/tags/tag952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custom20204285_10*h_a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添加小标题"/>
</p:tagLst>
</file>

<file path=ppt/tags/tag95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5_10*a*1"/>
  <p:tag name="KSO_WM_TEMPLATE_CATEGORY" val="custom"/>
  <p:tag name="KSO_WM_TEMPLATE_INDEX" val="20204285"/>
  <p:tag name="KSO_WM_UNIT_LAYERLEVEL" val="1"/>
  <p:tag name="KSO_WM_TAG_VERSION" val="1.0"/>
  <p:tag name="KSO_WM_BEAUTIFY_FLAG" val="#wm#"/>
  <p:tag name="KSO_WM_UNIT_PRESET_TEXT" val="单击此处添加大标题"/>
</p:tagLst>
</file>

<file path=ppt/tags/tag954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04285_10*h_a*1_1"/>
  <p:tag name="KSO_WM_TEMPLATE_CATEGORY" val="custom"/>
  <p:tag name="KSO_WM_TEMPLATE_INDEX" val="20204285"/>
  <p:tag name="KSO_WM_UNIT_LAYERLEVEL" val="1_1"/>
  <p:tag name="KSO_WM_TAG_VERSION" val="1.0"/>
  <p:tag name="KSO_WM_BEAUTIFY_FLAG" val=""/>
  <p:tag name="KSO_WM_UNIT_PRESET_TEXT" val="单击此处添加小标题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285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285"/>
  <p:tag name="KSO_WM_SLIDE_LAYOUT" val="a_i_z_h"/>
  <p:tag name="KSO_WM_SLIDE_LAYOUT_CNT" val="1_1_1_2"/>
  <p:tag name="KSO_WM_SPECIAL_SOURCE" val="bdnull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BK_DARK_LIGHT" val="2"/>
  <p:tag name="KSO_WM_UNIT_LAYERLEVEL" val="1"/>
  <p:tag name="KSO_WM_TAG_VERSION" val="1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0.xml><?xml version="1.0" encoding="utf-8"?>
<p:tagLst xmlns:p="http://schemas.openxmlformats.org/presentationml/2006/main">
  <p:tag name="KSO_WM_UNIT_BLOCK" val="0"/>
  <p:tag name="KSO_WM_UNIT_IS_LAYOUT_DIAGRAM" val="1"/>
  <p:tag name="KSO_WM_UNIT_NOCLEAR" val="0"/>
  <p:tag name="KSO_WM_UNIT_VALUE" val="27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04285_10*h_f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……"/>
</p:tagLst>
</file>

<file path=ppt/tags/tag961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custom20204285_10*h_a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添加小标题"/>
</p:tagLst>
</file>

<file path=ppt/tags/tag962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5_10*a*1"/>
  <p:tag name="KSO_WM_TEMPLATE_CATEGORY" val="custom"/>
  <p:tag name="KSO_WM_TEMPLATE_INDEX" val="20204285"/>
  <p:tag name="KSO_WM_UNIT_LAYERLEVEL" val="1"/>
  <p:tag name="KSO_WM_TAG_VERSION" val="1.0"/>
  <p:tag name="KSO_WM_BEAUTIFY_FLAG" val="#wm#"/>
  <p:tag name="KSO_WM_UNIT_PRESET_TEXT" val="单击此处添加大标题"/>
</p:tagLst>
</file>

<file path=ppt/tags/tag963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04285_10*h_a*1_1"/>
  <p:tag name="KSO_WM_TEMPLATE_CATEGORY" val="custom"/>
  <p:tag name="KSO_WM_TEMPLATE_INDEX" val="20204285"/>
  <p:tag name="KSO_WM_UNIT_LAYERLEVEL" val="1_1"/>
  <p:tag name="KSO_WM_TAG_VERSION" val="1.0"/>
  <p:tag name="KSO_WM_BEAUTIFY_FLAG" val=""/>
  <p:tag name="KSO_WM_UNIT_PRESET_TEXT" val="单击此处添加小标题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285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285"/>
  <p:tag name="KSO_WM_SLIDE_LAYOUT" val="a_i_z_h"/>
  <p:tag name="KSO_WM_SLIDE_LAYOUT_CNT" val="1_1_1_2"/>
  <p:tag name="KSO_WM_SPECIAL_SOURCE" val="bdnull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BK_DARK_LIGHT" val="2"/>
  <p:tag name="KSO_WM_UNIT_LAYERLEVEL" val="1"/>
  <p:tag name="KSO_WM_TAG_VERSION" val="1.0"/>
  <p:tag name="KSO_WM_BEAUTIFY_FLAG" val="#wm#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LAYERLEVEL" val="1"/>
  <p:tag name="KSO_WM_TAG_VERSION" val="1.0"/>
  <p:tag name="KSO_WM_BEAUTIFY_FLAG" val="#wm#"/>
</p:tagLst>
</file>

<file path=ppt/tags/tag969.xml><?xml version="1.0" encoding="utf-8"?>
<p:tagLst xmlns:p="http://schemas.openxmlformats.org/presentationml/2006/main">
  <p:tag name="KSO_WM_UNIT_BLOCK" val="0"/>
  <p:tag name="KSO_WM_UNIT_IS_LAYOUT_DIAGRAM" val="1"/>
  <p:tag name="KSO_WM_UNIT_NOCLEAR" val="0"/>
  <p:tag name="KSO_WM_UNIT_VALUE" val="27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04285_10*h_f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……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0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custom20204285_10*h_a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添加小标题"/>
</p:tagLst>
</file>

<file path=ppt/tags/tag971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5_10*a*1"/>
  <p:tag name="KSO_WM_TEMPLATE_CATEGORY" val="custom"/>
  <p:tag name="KSO_WM_TEMPLATE_INDEX" val="20204285"/>
  <p:tag name="KSO_WM_UNIT_LAYERLEVEL" val="1"/>
  <p:tag name="KSO_WM_TAG_VERSION" val="1.0"/>
  <p:tag name="KSO_WM_BEAUTIFY_FLAG" val="#wm#"/>
  <p:tag name="KSO_WM_UNIT_PRESET_TEXT" val="单击此处添加大标题"/>
</p:tagLst>
</file>

<file path=ppt/tags/tag972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04285_10*h_a*1_1"/>
  <p:tag name="KSO_WM_TEMPLATE_CATEGORY" val="custom"/>
  <p:tag name="KSO_WM_TEMPLATE_INDEX" val="20204285"/>
  <p:tag name="KSO_WM_UNIT_LAYERLEVEL" val="1_1"/>
  <p:tag name="KSO_WM_TAG_VERSION" val="1.0"/>
  <p:tag name="KSO_WM_BEAUTIFY_FLAG" val=""/>
  <p:tag name="KSO_WM_UNIT_PRESET_TEXT" val="单击此处添加小标题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285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285"/>
  <p:tag name="KSO_WM_SLIDE_LAYOUT" val="a_i_z_h"/>
  <p:tag name="KSO_WM_SLIDE_LAYOUT_CNT" val="1_1_1_2"/>
  <p:tag name="KSO_WM_SPECIAL_SOURCE" val="bdnull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BK_DARK_LIGHT" val="2"/>
  <p:tag name="KSO_WM_UNIT_LAYERLEVEL" val="1"/>
  <p:tag name="KSO_WM_TAG_VERSION" val="1.0"/>
  <p:tag name="KSO_WM_BEAUTIFY_FLAG" val="#wm#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285_10*i*1"/>
  <p:tag name="KSO_WM_TEMPLATE_CATEGORY" val="custom"/>
  <p:tag name="KSO_WM_TEMPLATE_INDEX" val="20204285"/>
  <p:tag name="KSO_WM_UNIT_LAYERLEVEL" val="1"/>
  <p:tag name="KSO_WM_TAG_VERSION" val="1.0"/>
  <p:tag name="KSO_WM_BEAUTIFY_FLAG" val="#wm#"/>
</p:tagLst>
</file>

<file path=ppt/tags/tag978.xml><?xml version="1.0" encoding="utf-8"?>
<p:tagLst xmlns:p="http://schemas.openxmlformats.org/presentationml/2006/main">
  <p:tag name="KSO_WM_UNIT_BLOCK" val="0"/>
  <p:tag name="KSO_WM_UNIT_IS_LAYOUT_DIAGRAM" val="1"/>
  <p:tag name="KSO_WM_UNIT_NOCLEAR" val="0"/>
  <p:tag name="KSO_WM_UNIT_VALUE" val="27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04285_10*h_f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……"/>
</p:tagLst>
</file>

<file path=ppt/tags/tag979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custom20204285_10*h_a*2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PRESET_TEXT" val="单击此处添加小标题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0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5_10*a*1"/>
  <p:tag name="KSO_WM_TEMPLATE_CATEGORY" val="custom"/>
  <p:tag name="KSO_WM_TEMPLATE_INDEX" val="20204285"/>
  <p:tag name="KSO_WM_UNIT_LAYERLEVEL" val="1"/>
  <p:tag name="KSO_WM_TAG_VERSION" val="1.0"/>
  <p:tag name="KSO_WM_BEAUTIFY_FLAG" val="#wm#"/>
  <p:tag name="KSO_WM_UNIT_PRESET_TEXT" val="单击此处添加大标题"/>
</p:tagLst>
</file>

<file path=ppt/tags/tag981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04285_10*h_a*1_1"/>
  <p:tag name="KSO_WM_TEMPLATE_CATEGORY" val="custom"/>
  <p:tag name="KSO_WM_TEMPLATE_INDEX" val="20204285"/>
  <p:tag name="KSO_WM_UNIT_LAYERLEVEL" val="1_1"/>
  <p:tag name="KSO_WM_TAG_VERSION" val="1.0"/>
  <p:tag name="KSO_WM_BEAUTIFY_FLAG" val=""/>
  <p:tag name="KSO_WM_UNIT_PRESET_TEXT" val="单击此处添加小标题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285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285"/>
  <p:tag name="KSO_WM_SLIDE_LAYOUT" val="a_i_z_h"/>
  <p:tag name="KSO_WM_SLIDE_LAYOUT_CNT" val="1_1_1_2"/>
  <p:tag name="KSO_WM_SPECIAL_SOURCE" val="bdnull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35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357_27*i*1"/>
  <p:tag name="KSO_WM_UNIT_LAYERLEVEL" val="1"/>
  <p:tag name="KSO_WM_TAG_VERSION" val="1.0"/>
  <p:tag name="KSO_WM_BEAUTIFY_FLAG" val="#wm#"/>
  <p:tag name="KSO_WM_UNIT_USESOURCEFORMAT_APPLY" val="1"/>
</p:tagLst>
</file>

<file path=ppt/tags/tag987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357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357_27*i*2"/>
  <p:tag name="KSO_WM_UNIT_LAYERLEVEL" val="1"/>
  <p:tag name="KSO_WM_TAG_VERSION" val="1.0"/>
  <p:tag name="KSO_WM_BEAUTIFY_FLAG" val="#wm#"/>
  <p:tag name="KSO_WM_UNIT_USESOURCEFORMAT_APPLY" val="1"/>
</p:tagLst>
</file>

<file path=ppt/tags/tag988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单击此处&#13;添加大标题"/>
  <p:tag name="KSO_WM_TEMPLATE_CATEGORY" val="custom"/>
  <p:tag name="KSO_WM_TEMPLATE_INDEX" val="20204357"/>
  <p:tag name="KSO_WM_UNIT_ID" val="custom20204357_27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989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a"/>
  <p:tag name="KSO_WM_UNIT_INDEX" val="1"/>
  <p:tag name="KSO_WM_UNIT_LAYERLEVEL" val="1"/>
  <p:tag name="KSO_WM_TAG_VERSION" val="1.0"/>
  <p:tag name="KSO_WM_BEAUTIFY_FLAG" val=""/>
  <p:tag name="KSO_WM_UNIT_PRESET_TEXT" val="单击此处&#13;添加大标题"/>
  <p:tag name="KSO_WM_TEMPLATE_CATEGORY" val="custom"/>
  <p:tag name="KSO_WM_TEMPLATE_INDEX" val="20204357"/>
  <p:tag name="KSO_WM_UNIT_ID" val="custom20204357_27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TEMPLATE_SUBCATEGORY" val="0"/>
  <p:tag name="KSO_WM_SLIDE_TYPE" val="text"/>
  <p:tag name="KSO_WM_SLIDE_SUBTYPE" val="diag"/>
  <p:tag name="KSO_WM_SLIDE_ITEM_CNT" val="4"/>
  <p:tag name="KSO_WM_SLIDE_INDEX" val="27"/>
  <p:tag name="KSO_WM_SLIDE_SIZE" val="670.132*401.023"/>
  <p:tag name="KSO_WM_SLIDE_POSITION" val="204.349*73.1862"/>
  <p:tag name="KSO_WM_DIAGRAM_GROUP_CODE" val="l1-3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357"/>
  <p:tag name="KSO_WM_SLIDE_ID" val="custom20204357_27"/>
  <p:tag name="KSO_WM_SPECIAL_SOURCE" val="bdnull"/>
</p:tagLst>
</file>

<file path=ppt/tags/tag992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35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357_27*i*1"/>
  <p:tag name="KSO_WM_UNIT_LAYERLEVEL" val="1"/>
  <p:tag name="KSO_WM_TAG_VERSION" val="1.0"/>
  <p:tag name="KSO_WM_BEAUTIFY_FLAG" val="#wm#"/>
  <p:tag name="KSO_WM_UNIT_USESOURCEFORMAT_APPLY" val="1"/>
</p:tagLst>
</file>

<file path=ppt/tags/tag993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357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357_27*i*2"/>
  <p:tag name="KSO_WM_UNIT_LAYERLEVEL" val="1"/>
  <p:tag name="KSO_WM_TAG_VERSION" val="1.0"/>
  <p:tag name="KSO_WM_BEAUTIFY_FLAG" val="#wm#"/>
  <p:tag name="KSO_WM_UNIT_USESOURCEFORMAT_APPLY" val="1"/>
</p:tagLst>
</file>

<file path=ppt/tags/tag994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单击此处&#13;添加大标题"/>
  <p:tag name="KSO_WM_TEMPLATE_CATEGORY" val="custom"/>
  <p:tag name="KSO_WM_TEMPLATE_INDEX" val="20204357"/>
  <p:tag name="KSO_WM_UNIT_ID" val="custom20204357_27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995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a"/>
  <p:tag name="KSO_WM_UNIT_INDEX" val="1"/>
  <p:tag name="KSO_WM_UNIT_LAYERLEVEL" val="1"/>
  <p:tag name="KSO_WM_TAG_VERSION" val="1.0"/>
  <p:tag name="KSO_WM_BEAUTIFY_FLAG" val=""/>
  <p:tag name="KSO_WM_UNIT_PRESET_TEXT" val="单击此处&#13;添加大标题"/>
  <p:tag name="KSO_WM_TEMPLATE_CATEGORY" val="custom"/>
  <p:tag name="KSO_WM_TEMPLATE_INDEX" val="20204357"/>
  <p:tag name="KSO_WM_UNIT_ID" val="custom20204357_27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CEFEF"/>
      </a:dk2>
      <a:lt2>
        <a:srgbClr val="FCFDFD"/>
      </a:lt2>
      <a:accent1>
        <a:srgbClr val="8FBCB7"/>
      </a:accent1>
      <a:accent2>
        <a:srgbClr val="88B5C3"/>
      </a:accent2>
      <a:accent3>
        <a:srgbClr val="8BADCA"/>
      </a:accent3>
      <a:accent4>
        <a:srgbClr val="97A2C9"/>
      </a:accent4>
      <a:accent5>
        <a:srgbClr val="A997BD"/>
      </a:accent5>
      <a:accent6>
        <a:srgbClr val="BB8EA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 fontScale="50000"/>
      </a:bodyPr>
      <a:lstStyle>
        <a:defPPr fontAlgn="auto">
          <a:lnSpc>
            <a:spcPct val="130000"/>
          </a:lnSpc>
          <a:spcBef>
            <a:spcPts val="1000"/>
          </a:spcBef>
          <a:defRPr lang="en-US" altLang="zh-CN" sz="2200" spc="10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微软雅黑" panose="020B0503020204020204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77445E"/>
      </a:accent1>
      <a:accent2>
        <a:srgbClr val="5B4E80"/>
      </a:accent2>
      <a:accent3>
        <a:srgbClr val="375D93"/>
      </a:accent3>
      <a:accent4>
        <a:srgbClr val="216C87"/>
      </a:accent4>
      <a:accent5>
        <a:srgbClr val="257464"/>
      </a:accent5>
      <a:accent6>
        <a:srgbClr val="447642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自定义 61">
      <a:dk1>
        <a:srgbClr val="000000"/>
      </a:dk1>
      <a:lt1>
        <a:srgbClr val="FFFFFF"/>
      </a:lt1>
      <a:dk2>
        <a:srgbClr val="E8ECFE"/>
      </a:dk2>
      <a:lt2>
        <a:srgbClr val="FBFBFC"/>
      </a:lt2>
      <a:accent1>
        <a:srgbClr val="345AB9"/>
      </a:accent1>
      <a:accent2>
        <a:srgbClr val="076CA1"/>
      </a:accent2>
      <a:accent3>
        <a:srgbClr val="0E7360"/>
      </a:accent3>
      <a:accent4>
        <a:srgbClr val="396E31"/>
      </a:accent4>
      <a:accent5>
        <a:srgbClr val="7B5F22"/>
      </a:accent5>
      <a:accent6>
        <a:srgbClr val="B84E33"/>
      </a:accent6>
      <a:hlink>
        <a:srgbClr val="0563C1"/>
      </a:hlink>
      <a:folHlink>
        <a:srgbClr val="954F72"/>
      </a:folHlink>
    </a:clrScheme>
    <a:fontScheme name="0p1tbov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0902">
      <a:dk1>
        <a:sysClr val="windowText" lastClr="000000"/>
      </a:dk1>
      <a:lt1>
        <a:sysClr val="window" lastClr="FFFFFF"/>
      </a:lt1>
      <a:dk2>
        <a:srgbClr val="FAF5F5"/>
      </a:dk2>
      <a:lt2>
        <a:srgbClr val="FFFFFF"/>
      </a:lt2>
      <a:accent1>
        <a:srgbClr val="B27E7C"/>
      </a:accent1>
      <a:accent2>
        <a:srgbClr val="AB7E87"/>
      </a:accent2>
      <a:accent3>
        <a:srgbClr val="A47D92"/>
      </a:accent3>
      <a:accent4>
        <a:srgbClr val="9E7D9C"/>
      </a:accent4>
      <a:accent5>
        <a:srgbClr val="977CA7"/>
      </a:accent5>
      <a:accent6>
        <a:srgbClr val="907CB2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20174105">
      <a:dk1>
        <a:srgbClr val="000000"/>
      </a:dk1>
      <a:lt1>
        <a:srgbClr val="FFFFFF"/>
      </a:lt1>
      <a:dk2>
        <a:srgbClr val="59BBCF"/>
      </a:dk2>
      <a:lt2>
        <a:srgbClr val="FFFFFF"/>
      </a:lt2>
      <a:accent1>
        <a:srgbClr val="096493"/>
      </a:accent1>
      <a:accent2>
        <a:srgbClr val="55A3A8"/>
      </a:accent2>
      <a:accent3>
        <a:srgbClr val="0C87C4"/>
      </a:accent3>
      <a:accent4>
        <a:srgbClr val="00CC99"/>
      </a:accent4>
      <a:accent5>
        <a:srgbClr val="498C91"/>
      </a:accent5>
      <a:accent6>
        <a:srgbClr val="00A87C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Adjacency">
      <a:dk1>
        <a:srgbClr val="000000"/>
      </a:dk1>
      <a:lt1>
        <a:srgbClr val="FFFFFF"/>
      </a:lt1>
      <a:dk2>
        <a:srgbClr val="EAECEF"/>
      </a:dk2>
      <a:lt2>
        <a:srgbClr val="FBFBFC"/>
      </a:lt2>
      <a:accent1>
        <a:srgbClr val="055ECC"/>
      </a:accent1>
      <a:accent2>
        <a:srgbClr val="00668F"/>
      </a:accent2>
      <a:accent3>
        <a:srgbClr val="006031"/>
      </a:accent3>
      <a:accent4>
        <a:srgbClr val="1A4F02"/>
      </a:accent4>
      <a:accent5>
        <a:srgbClr val="673100"/>
      </a:accent5>
      <a:accent6>
        <a:srgbClr val="C90B0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1457</Words>
  <Application>WPS 演示</Application>
  <PresentationFormat>宽屏</PresentationFormat>
  <Paragraphs>177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汉仪旗黑-85S</vt:lpstr>
      <vt:lpstr>黑体</vt:lpstr>
      <vt:lpstr>Segoe UI</vt:lpstr>
      <vt:lpstr>Arial Unicode MS</vt:lpstr>
      <vt:lpstr>Calibri</vt:lpstr>
      <vt:lpstr>Tempus Sans ITC</vt:lpstr>
      <vt:lpstr>Gabriola</vt:lpstr>
      <vt:lpstr>幼圆</vt:lpstr>
      <vt:lpstr>2_Office 主题​​</vt:lpstr>
      <vt:lpstr>1_Office 主题​​</vt:lpstr>
      <vt:lpstr>3_Office 主题​​</vt:lpstr>
      <vt:lpstr>4_Office 主题​​</vt:lpstr>
      <vt:lpstr>6_Office 主题​​</vt:lpstr>
      <vt:lpstr>Office 主题</vt:lpstr>
      <vt:lpstr>5_Office 主题​​</vt:lpstr>
      <vt:lpstr>多功能模拟器APP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小组成员及分工（暂定）</vt:lpstr>
      <vt:lpstr>待续……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张鑫成</cp:lastModifiedBy>
  <cp:revision>167</cp:revision>
  <dcterms:created xsi:type="dcterms:W3CDTF">2019-06-19T02:08:00Z</dcterms:created>
  <dcterms:modified xsi:type="dcterms:W3CDTF">2023-07-09T18:32:45Z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2714BC2042754196817988410A36725A</vt:lpwstr>
  </property>
</Properties>
</file>